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16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640-3A75-4EFE-A789-BB882E454FA2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AC7-FF1C-4939-AAF2-A9FEB2DC3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8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640-3A75-4EFE-A789-BB882E454FA2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AC7-FF1C-4939-AAF2-A9FEB2DC3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5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640-3A75-4EFE-A789-BB882E454FA2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AC7-FF1C-4939-AAF2-A9FEB2DC3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7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640-3A75-4EFE-A789-BB882E454FA2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AC7-FF1C-4939-AAF2-A9FEB2DC3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4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640-3A75-4EFE-A789-BB882E454FA2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AC7-FF1C-4939-AAF2-A9FEB2DC3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11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640-3A75-4EFE-A789-BB882E454FA2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AC7-FF1C-4939-AAF2-A9FEB2DC3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1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640-3A75-4EFE-A789-BB882E454FA2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AC7-FF1C-4939-AAF2-A9FEB2DC3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3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640-3A75-4EFE-A789-BB882E454FA2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AC7-FF1C-4939-AAF2-A9FEB2DC3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3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640-3A75-4EFE-A789-BB882E454FA2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AC7-FF1C-4939-AAF2-A9FEB2DC3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0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640-3A75-4EFE-A789-BB882E454FA2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AC7-FF1C-4939-AAF2-A9FEB2DC3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D640-3A75-4EFE-A789-BB882E454FA2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AC7-FF1C-4939-AAF2-A9FEB2DC3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2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D640-3A75-4EFE-A789-BB882E454FA2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F1AC7-FF1C-4939-AAF2-A9FEB2DC3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0649" y="395536"/>
            <a:ext cx="4428492" cy="1368792"/>
            <a:chOff x="558800" y="1240133"/>
            <a:chExt cx="11137900" cy="231232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E97BE1"/>
              </a:solidFill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6463" y="1389990"/>
              <a:ext cx="7839075" cy="204787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277046" y="3419872"/>
            <a:ext cx="4428864" cy="1440160"/>
            <a:chOff x="558800" y="1240133"/>
            <a:chExt cx="11137900" cy="231232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E97BE1"/>
              </a:solidFill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9325" y="1319968"/>
              <a:ext cx="7753350" cy="215265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50177" y="5148064"/>
            <a:ext cx="4457352" cy="1658593"/>
            <a:chOff x="558800" y="1240133"/>
            <a:chExt cx="11137900" cy="231232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E97BE1"/>
              </a:solidFill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4563" y="1315205"/>
              <a:ext cx="7762875" cy="2162175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6" y="7092280"/>
            <a:ext cx="443048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50178" y="1979712"/>
            <a:ext cx="4457352" cy="1224136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97BE1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892474" y="2080966"/>
            <a:ext cx="3400622" cy="978866"/>
            <a:chOff x="715894" y="1352189"/>
            <a:chExt cx="8222374" cy="207645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894" y="1352189"/>
              <a:ext cx="5876925" cy="207645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92819" y="1394763"/>
              <a:ext cx="2345449" cy="2033876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 rot="5400000">
            <a:off x="2529796" y="3517002"/>
            <a:ext cx="6382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ребусы</a:t>
            </a:r>
            <a:endParaRPr lang="ru-RU" sz="48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9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02765" y="3779912"/>
            <a:ext cx="4378363" cy="1656184"/>
            <a:chOff x="558800" y="1240133"/>
            <a:chExt cx="11137900" cy="231232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E97BE1"/>
              </a:solidFill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7450" y="1311633"/>
              <a:ext cx="7277100" cy="213360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186359" y="5706779"/>
            <a:ext cx="4394769" cy="1440160"/>
            <a:chOff x="558800" y="1240133"/>
            <a:chExt cx="11137900" cy="231232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E97BE1"/>
              </a:solidFill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9838" y="1353024"/>
              <a:ext cx="7172325" cy="2152650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3" y="7308304"/>
            <a:ext cx="442638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14547" y="2051719"/>
            <a:ext cx="4366581" cy="153429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97BE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4547" y="251521"/>
            <a:ext cx="4366581" cy="158417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97BE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48495" y="539551"/>
            <a:ext cx="3772593" cy="1080121"/>
            <a:chOff x="879035" y="1305680"/>
            <a:chExt cx="9774749" cy="218122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9035" y="1305680"/>
              <a:ext cx="7600950" cy="2181225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951" y="1305680"/>
              <a:ext cx="2366833" cy="2145634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446711" y="2286799"/>
            <a:ext cx="4034729" cy="1064133"/>
            <a:chOff x="1596951" y="1366939"/>
            <a:chExt cx="8513025" cy="2101023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6951" y="1366939"/>
              <a:ext cx="6019800" cy="2085975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30145" y="1366940"/>
              <a:ext cx="2379831" cy="2101022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 rot="5400000">
            <a:off x="1812861" y="4346716"/>
            <a:ext cx="8199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Намазгулова </a:t>
            </a:r>
            <a:r>
              <a:rPr lang="ru-RU" sz="3200" b="1" i="1" dirty="0" err="1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Назиля</a:t>
            </a:r>
            <a:r>
              <a:rPr lang="ru-RU" sz="32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2А группа</a:t>
            </a:r>
            <a:endParaRPr lang="ru-RU" sz="32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0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641" y="323529"/>
            <a:ext cx="4248471" cy="1441271"/>
            <a:chOff x="558800" y="1240133"/>
            <a:chExt cx="11137900" cy="231232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97BE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450" y="1348543"/>
              <a:ext cx="6515100" cy="2095500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35671" y="1979712"/>
            <a:ext cx="4301441" cy="1584176"/>
            <a:chOff x="558800" y="1240133"/>
            <a:chExt cx="11137900" cy="231232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E97BE1"/>
              </a:solidFill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89" y="1262818"/>
              <a:ext cx="6851008" cy="2249021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70593" y="3779912"/>
            <a:ext cx="4266520" cy="1368152"/>
            <a:chOff x="558800" y="1240133"/>
            <a:chExt cx="11137900" cy="231232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E97BE1"/>
              </a:solidFill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1184" y="1295102"/>
              <a:ext cx="7289632" cy="2148913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35671" y="5364088"/>
            <a:ext cx="4301441" cy="1440160"/>
            <a:chOff x="558800" y="1240133"/>
            <a:chExt cx="11137900" cy="231232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E97BE1"/>
              </a:solidFill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7846" y="1341982"/>
              <a:ext cx="6236308" cy="2108621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-12649" y="7138342"/>
            <a:ext cx="4449761" cy="1420580"/>
            <a:chOff x="558800" y="1240133"/>
            <a:chExt cx="11137900" cy="231232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E97BE1"/>
              </a:solidFill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95023" y="1311935"/>
              <a:ext cx="6601954" cy="2168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624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9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2022-11-22T18:41:25Z</dcterms:created>
  <dcterms:modified xsi:type="dcterms:W3CDTF">2022-11-23T06:18:18Z</dcterms:modified>
</cp:coreProperties>
</file>