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8" r:id="rId12"/>
    <p:sldId id="269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C3F79C-C9FC-4657-9B77-0AD4F05DBB0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38DF53-BCBF-4176-A951-0DF4B8BB0A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рад истребителей и праздничный салют: что еще можно еще увиде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8"/>
            <a:ext cx="9144000" cy="68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67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620688"/>
            <a:ext cx="914108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5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5898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8808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6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1925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4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24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9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2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8" y="20604"/>
            <a:ext cx="9157498" cy="684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0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8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16632"/>
            <a:ext cx="5400600" cy="65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6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0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3529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2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0"/>
            <a:ext cx="9050172" cy="678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9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5078" cy="480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6309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2020-06-29T10:37:53Z</dcterms:created>
  <dcterms:modified xsi:type="dcterms:W3CDTF">2021-08-23T07:36:19Z</dcterms:modified>
</cp:coreProperties>
</file>