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9" r:id="rId6"/>
    <p:sldId id="270" r:id="rId7"/>
    <p:sldId id="272" r:id="rId8"/>
    <p:sldId id="273" r:id="rId9"/>
    <p:sldId id="274" r:id="rId10"/>
    <p:sldId id="271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spo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214290"/>
            <a:ext cx="792961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«Золотая рыбка»</a:t>
            </a:r>
          </a:p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мощность-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группы воспитанников</a:t>
            </a:r>
          </a:p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Фактическая наполняемость - 2группы воспитанников</a:t>
            </a:r>
            <a:endParaRPr lang="ru-RU" sz="2000" dirty="0"/>
          </a:p>
        </p:txBody>
      </p:sp>
      <p:pic>
        <p:nvPicPr>
          <p:cNvPr id="4" name="Picture 2" descr="E:\dsc_0071_720_au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500306"/>
            <a:ext cx="511256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428992" y="5786454"/>
            <a:ext cx="5518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eaLnBrk="0" hangingPunct="0"/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Заведующий - 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Ирина Викторовна </a:t>
            </a:r>
            <a:r>
              <a:rPr lang="ru-RU" alt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Балякина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spo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142852"/>
            <a:ext cx="7675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Проектирование  и достижение целевого  состояния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14356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визуализации в ежедневных операциях воспитанников ДОУ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68760"/>
            <a:ext cx="88216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Визуальная навигация — один из инструментов бережливого производства.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Разработаны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алгоритмы ежедневных действий детей (одевания-раздевания)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визуальная разметка пространства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5000" t="12698" r="24999" b="9523"/>
          <a:stretch>
            <a:fillRect/>
          </a:stretch>
        </p:blipFill>
        <p:spPr bwMode="auto">
          <a:xfrm>
            <a:off x="571472" y="3000372"/>
            <a:ext cx="2214578" cy="3217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25193" t="5018" r="22664" b="1629"/>
          <a:stretch>
            <a:fillRect/>
          </a:stretch>
        </p:blipFill>
        <p:spPr bwMode="auto">
          <a:xfrm>
            <a:off x="3357554" y="3000372"/>
            <a:ext cx="214314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62951" t="42921" r="11296" b="19523"/>
          <a:stretch>
            <a:fillRect/>
          </a:stretch>
        </p:blipFill>
        <p:spPr bwMode="auto">
          <a:xfrm>
            <a:off x="6143636" y="3000372"/>
            <a:ext cx="221457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spo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.mycdn.me/i?r=AzEPZsRbOZEKgBhR0XGMT1Rk867DdaW0kXGAL65bF8_jGaaKTM5SRkZCeTgDn6uOyi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1615792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0034" y="214291"/>
            <a:ext cx="8392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Проектирование  и достижение целевого  состояния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124744"/>
            <a:ext cx="6030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Рациональная организация  места деятельности ребенка (система 5С для  дошкольников)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132856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Пять С — система организации и рационализации рабочего пространства, обеспечивающая эффективное и безопасное выполнение работ.</a:t>
            </a:r>
          </a:p>
          <a:p>
            <a:pPr algn="just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"5С"  для дошкольников- пять последовательных шагов, которые нужно выполнить, чтобы комфортно и безопасно было действовать. В данном случае: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Сортировка: отделить нужные для данной деятельности вещи.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Соблюдение порядка: разместить спортивную одежду так, чтобы удобно было пользоваться.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Содержание в чистоте: регулярно отправлять вещи в стирку, аккуратно пользоваться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Стандартизация-визуализация: использовать и составлять алгоритм деятельности.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Совершенствование: постоянно выполнять инструкцию (алгоритмы одевания-раздевания, схема размещения одежды на вешалке и стойке)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spo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1538" y="620688"/>
            <a:ext cx="69568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улучшений  в ходе  реализация  мероприятий:</a:t>
            </a:r>
          </a:p>
          <a:p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67360" y="1761674"/>
            <a:ext cx="5143534" cy="376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spo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928670"/>
            <a:ext cx="3214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928670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928802"/>
            <a:ext cx="3429024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16382" t="27955" r="11988"/>
          <a:stretch>
            <a:fillRect/>
          </a:stretch>
        </p:blipFill>
        <p:spPr bwMode="auto">
          <a:xfrm>
            <a:off x="5072066" y="1785926"/>
            <a:ext cx="3286148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428728" y="214290"/>
            <a:ext cx="62865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Закрепление результатов и закрытие проекта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spo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15050" t="13787" r="174"/>
          <a:stretch>
            <a:fillRect/>
          </a:stretch>
        </p:blipFill>
        <p:spPr bwMode="auto">
          <a:xfrm>
            <a:off x="4857752" y="2000240"/>
            <a:ext cx="3286148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500694" y="1142984"/>
            <a:ext cx="1898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1142984"/>
            <a:ext cx="1369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  <a:endParaRPr lang="ru-RU" sz="28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000240"/>
            <a:ext cx="3143272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spo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67745" y="2420888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spo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57290" y="142853"/>
            <a:ext cx="61670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714356"/>
            <a:ext cx="8392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 Оптимизация процесса подготовки  дошкольников к образовательной деятельности по физической культуре.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00306"/>
            <a:ext cx="428628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17778"/>
          <a:stretch>
            <a:fillRect/>
          </a:stretch>
        </p:blipFill>
        <p:spPr bwMode="auto">
          <a:xfrm>
            <a:off x="214282" y="1857364"/>
            <a:ext cx="421484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spo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1356" t="5700" r="6567" b="6656"/>
          <a:stretch>
            <a:fillRect/>
          </a:stretch>
        </p:blipFill>
        <p:spPr bwMode="auto">
          <a:xfrm rot="16200000">
            <a:off x="2035951" y="-250057"/>
            <a:ext cx="5072098" cy="757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000232" y="214290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Карточка проекта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spo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571480"/>
            <a:ext cx="77867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Суть проекта заключается во внедрении принципов «Бережливого производства» в практику работы детского сада с целью повышения эффективности и улучшения качества услуг в ДОУ и актуальна в связи с тем, что имеем в ходе  организации образовательной деятельности: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sz="20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потерь времени при выполнении ежедневных операций детьми и педагогами в режимных моментах.</a:t>
            </a:r>
          </a:p>
          <a:p>
            <a:pPr marL="228600" indent="-228600">
              <a:lnSpc>
                <a:spcPct val="150000"/>
              </a:lnSpc>
              <a:buFont typeface="Wingdings 3" charset="2"/>
              <a:buAutoNum type="arabicPeriod"/>
              <a:defRPr/>
            </a:pPr>
            <a:r>
              <a:rPr lang="ru-RU" altLang="ru-RU" sz="20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Несовершенство безопасности при выполнении воспитанниками действий в условиях ограниченной площади и большой скученности в раздевалке группы ДОУ.</a:t>
            </a:r>
            <a:endParaRPr lang="ru-RU" altLang="ru-RU" sz="2000" b="1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spo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организации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-образовательного процесса через оптимизацию подготовки  дошкольников к образовательной деятельности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597730"/>
            <a:ext cx="4320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Оптимизация и визуализация текущих процессов, исключение из них ненужных избыточных действий воспитанников и педагогов 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инициативы и личной ответственности дошкольников (улучшение собственной деятельности).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детей  умения работать в команде (достижение общей цели и желаемого улучшения в работе).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Привитие любви к порядку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(самодисциплина, аккуратность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628800"/>
            <a:ext cx="374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эффекты: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эффективное использование времени педагогов и воспитанников.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удовлетворенности родителей качеством образовательных услуг;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освобождение времени для самообразования и творчества;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уровня психологический комфортности воспитанников и педагогов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spo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IMG-761ec74afc1a502b5012fd0bebc5da8d-V.jpg"/>
          <p:cNvPicPr/>
          <p:nvPr/>
        </p:nvPicPr>
        <p:blipFill>
          <a:blip r:embed="rId3" cstate="print"/>
          <a:srcRect l="20348" t="9710" b="11756"/>
          <a:stretch>
            <a:fillRect/>
          </a:stretch>
        </p:blipFill>
        <p:spPr bwMode="auto">
          <a:xfrm rot="5400000">
            <a:off x="3143240" y="-1000156"/>
            <a:ext cx="2500330" cy="721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flipH="1">
            <a:off x="755576" y="2132856"/>
            <a:ext cx="28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14290"/>
            <a:ext cx="7316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и определение  текущего состояния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2286016" cy="2446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500166" y="714356"/>
            <a:ext cx="5214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Картирование потока создания ценности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000504"/>
            <a:ext cx="2244218" cy="2406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spo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332656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9" y="1556792"/>
            <a:ext cx="3960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3636" t="21183" r="19091" b="17445"/>
          <a:stretch>
            <a:fillRect/>
          </a:stretch>
        </p:blipFill>
        <p:spPr bwMode="auto">
          <a:xfrm>
            <a:off x="611560" y="1000108"/>
            <a:ext cx="7992888" cy="487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404665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и определение  текущего состояния</a:t>
            </a:r>
          </a:p>
          <a:p>
            <a:pPr algn="ctr"/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spo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IMG-f2571d7cea813f156d4f7d79aeb85ce4-V.jpg"/>
          <p:cNvPicPr/>
          <p:nvPr/>
        </p:nvPicPr>
        <p:blipFill>
          <a:blip r:embed="rId3" cstate="print"/>
          <a:srcRect l="2411" t="5084" b="12737"/>
          <a:stretch>
            <a:fillRect/>
          </a:stretch>
        </p:blipFill>
        <p:spPr bwMode="auto">
          <a:xfrm rot="5400000">
            <a:off x="1943707" y="-783467"/>
            <a:ext cx="5256586" cy="820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spo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404665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Проектирование  и достижение целевого  состояния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908721"/>
            <a:ext cx="61601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Канбан-доска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в образовательно-воспитательном процессе системы «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канбан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(в переводе с японского «Рекламная вывеска»), позволила визуализировать и стандартизировать ежедневные операции воспитанников и сотрудников ДОУ, а так же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управлять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решением задач. </a:t>
            </a:r>
            <a:endParaRPr lang="ru-RU" sz="20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 совместно с воспитанниками плана мероприятий  по достижению целевых показателей  «График движения к успеху»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20210715_091202.jpg"/>
          <p:cNvPicPr/>
          <p:nvPr/>
        </p:nvPicPr>
        <p:blipFill>
          <a:blip r:embed="rId3" cstate="print"/>
          <a:srcRect l="4328" t="8140" r="3267"/>
          <a:stretch>
            <a:fillRect/>
          </a:stretch>
        </p:blipFill>
        <p:spPr bwMode="auto">
          <a:xfrm>
            <a:off x="251520" y="4365104"/>
            <a:ext cx="2664296" cy="171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20210715_091231.jpg"/>
          <p:cNvPicPr/>
          <p:nvPr/>
        </p:nvPicPr>
        <p:blipFill>
          <a:blip r:embed="rId4" cstate="print"/>
          <a:srcRect l="937" b="4796"/>
          <a:stretch>
            <a:fillRect/>
          </a:stretch>
        </p:blipFill>
        <p:spPr bwMode="auto">
          <a:xfrm>
            <a:off x="3563888" y="4293096"/>
            <a:ext cx="2542995" cy="171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20210715_0905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264741" y="1160195"/>
            <a:ext cx="2586127" cy="193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20210715_09030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174389" y="3914843"/>
            <a:ext cx="2732776" cy="204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432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54</cp:revision>
  <dcterms:created xsi:type="dcterms:W3CDTF">2021-04-02T08:34:49Z</dcterms:created>
  <dcterms:modified xsi:type="dcterms:W3CDTF">2021-07-15T06:42:16Z</dcterms:modified>
</cp:coreProperties>
</file>