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6" r:id="rId4"/>
    <p:sldId id="260" r:id="rId5"/>
    <p:sldId id="257" r:id="rId6"/>
    <p:sldId id="258" r:id="rId7"/>
    <p:sldId id="261" r:id="rId8"/>
    <p:sldId id="264" r:id="rId9"/>
    <p:sldId id="262" r:id="rId10"/>
    <p:sldId id="263" r:id="rId11"/>
    <p:sldId id="265" r:id="rId12"/>
    <p:sldId id="267" r:id="rId13"/>
    <p:sldId id="268" r:id="rId14"/>
    <p:sldId id="269" r:id="rId15"/>
    <p:sldId id="270" r:id="rId16"/>
    <p:sldId id="274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6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C0287C-3AFD-4973-94C3-086304DC4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83EAAB6-269A-4E79-B52B-78D8480AC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353D24-878E-4C62-8492-5E9EDE042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40ADC8-0A62-4FED-B312-C96F4F6CA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982C6-07F6-4425-B932-3370D95BB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84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911C45-DCD3-44D6-9E00-1C23C350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F4979BF-646F-4359-95A2-F38B313E3B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0BEB9A-CA55-43D7-8621-11E187EA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C05882-AE40-4441-A882-FE2E603F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9AE152-A3AC-4137-8935-9BD1B669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523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DDDD10-9F9E-4C91-8625-6B481BADBA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4E9B34-9A50-42F8-807E-8F20BC1E5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0DAE4FD-AC4C-491A-B8DB-AD80FE578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3EA94F-AAC7-4077-A1AE-216A5878D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F06FE5-2164-4523-BFB2-6B2E6D755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27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40A1EB-E1B5-414F-BC3A-779F4DDE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FF92FB-F469-4DA8-BF25-C3904E939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1E3A5-ABE4-4066-BD01-4363C7223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87FFF-B934-4F4B-A272-0BF9CAB1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464CD6-4EA2-496A-83AC-D9B195BB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4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58AFA-3AFD-4AFC-9184-558AA6313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DA5A46-443C-4752-8D41-798A7BAEF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0B9C0F-4BB6-4D77-8796-6FF5A6B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8FC45A-FD14-4565-80D4-E5459F0A0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D38ED2-8119-453D-9F01-BDE6DD4A8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346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1C605-65BC-4B31-A103-56BA9F82A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21AA9-7639-4D43-97A1-7E23C3B2F6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2F5E4B-6D39-4E99-9F4E-B08D7DB06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255C6F-397D-45B3-862E-4EDD45DD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A39FDF-C0D4-4C97-979D-5D74607B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01865C-54F2-4512-B6E6-0F4F1C276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7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BE6C8-96CD-4F31-B17F-82035515F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6C700F-B0B5-4D26-8934-898DC801F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DE45662-39AB-4388-B53D-2024A48C8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116C04-571E-428F-ADFF-14BB65D5C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7777E0-CF43-4AB0-A4E6-1BE57A406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926C06-0AC7-456C-AFF9-11F4E787C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0D2B94-9EED-4919-ABBB-6E653134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CBFDA9F-14AA-45E4-9C8B-6642C06E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07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797D16-958A-4B49-886A-8450E7059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44F58AC-9383-46C8-9894-0775F0678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C43A69-6AB3-4D2B-998A-AB6676C4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B23D2B4-9C66-4047-B7A4-26BA34036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775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DDFD34A-533A-4064-B95F-1AF54EFDA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6064F41-6F55-4C49-8E41-04375A979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35224D9-6175-4831-9AD9-177C4B6AC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03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0A700-94BE-4307-B015-717447F1F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331410-E20D-4756-9FD0-930965DF4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E6F6FAF-4D96-4116-B04F-AC7F431E4F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AC36996-AEEF-45CE-AC86-27B8D3473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8DBFE5-50A0-448E-8ACE-9134CEA0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D25209-E65B-4480-9223-1258D7777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938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445DC-4224-4D71-B01D-0C8DCAEE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993000F-BCE2-444A-BC75-27607F7848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2ADEC8-65C6-477A-A4E4-5F9381B1DC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A8B4F3-1702-4B95-AB53-5EAA1AF85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84756A0-B812-455B-8145-8267DF12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0CB756-74A1-4CCC-900D-6C288A571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24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0B4966-A43C-43A5-828A-539CC0FFF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41FC45-82F6-4D38-8D71-4F7C7FAAF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799490-086F-45C1-9B77-ACA5885F3D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7A427-B979-4097-9AF4-40BDF04D9C57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91264-DE45-4069-ABB3-B76474067E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59C3A0-A9D1-4389-A2AE-8B95B754D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927EF-9259-49C1-A1E4-B9D13479B6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04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2444B0-9AF4-4188-904A-70E0E6106A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198"/>
          <a:stretch/>
        </p:blipFill>
        <p:spPr>
          <a:xfrm>
            <a:off x="20" y="0"/>
            <a:ext cx="12191980" cy="6856718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FD806ECC-E746-483A-B92E-670F884EB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0309" y="228600"/>
            <a:ext cx="10475088" cy="3740972"/>
          </a:xfrm>
        </p:spPr>
        <p:txBody>
          <a:bodyPr>
            <a:normAutofit fontScale="90000"/>
          </a:bodyPr>
          <a:lstStyle/>
          <a:p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Муниципальное автономное дошкольное образовательное учреждение</a:t>
            </a:r>
            <a:b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«Детский сад №9»</a:t>
            </a:r>
            <a:b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г. Мончегорск</a:t>
            </a: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Городская экологическая акция </a:t>
            </a: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«Покормите птиц зимой»</a:t>
            </a: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Творческий отчёт</a:t>
            </a: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40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b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1600" b="1" i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EC3D5265-633D-4E91-AFB2-8335A12E0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6405" y="3969572"/>
            <a:ext cx="5528749" cy="1766066"/>
          </a:xfrm>
        </p:spPr>
        <p:txBody>
          <a:bodyPr>
            <a:noAutofit/>
          </a:bodyPr>
          <a:lstStyle/>
          <a:p>
            <a:pPr algn="r"/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</a:t>
            </a:r>
          </a:p>
          <a:p>
            <a:pPr algn="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№9  МАДОУ №9 </a:t>
            </a:r>
          </a:p>
          <a:p>
            <a:pPr algn="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группы: </a:t>
            </a:r>
          </a:p>
          <a:p>
            <a:pPr algn="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Хасанова Елена Валерьевна</a:t>
            </a:r>
          </a:p>
          <a:p>
            <a:pPr algn="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215066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64A8388-0879-4612-8FD1-B4F7999D1A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B7CDDA5D-F970-488B-A45A-E58D0DEDD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155" y="376519"/>
            <a:ext cx="10783645" cy="1314170"/>
          </a:xfrm>
        </p:spPr>
        <p:txBody>
          <a:bodyPr>
            <a:normAutofit fontScale="90000"/>
          </a:bodyPr>
          <a:lstStyle/>
          <a:p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 Сугробами засыпаны бугры. Дворы. Дорожки. Не могут   пташки отыскать ни зёрнышка. Ни крошки. И вот летают всё слабей ворона, галка, воробей, скорей на помощь дети!</a:t>
            </a:r>
            <a:br>
              <a:rPr lang="ru-RU" dirty="0"/>
            </a:br>
            <a:endParaRPr lang="ru-RU" dirty="0"/>
          </a:p>
        </p:txBody>
      </p:sp>
      <p:pic>
        <p:nvPicPr>
          <p:cNvPr id="11" name="Объект 10" descr="Изображение выглядит как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F6EA19F-7D8C-4F95-8767-411430C86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15" y="1690689"/>
            <a:ext cx="4170115" cy="4322836"/>
          </a:xfrm>
          <a:effectLst>
            <a:softEdge rad="127000"/>
          </a:effectLst>
        </p:spPr>
      </p:pic>
      <p:pic>
        <p:nvPicPr>
          <p:cNvPr id="13" name="Рисунок 12" descr="Изображение выглядит как снег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F0582CA9-8A3E-42E2-8A89-6146801634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543" y="1469921"/>
            <a:ext cx="3147302" cy="419640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02D3CFE-64CE-477A-A0BE-9EDA952C1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4430" y="1191676"/>
            <a:ext cx="4438344" cy="56663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87202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7BF298-AFE6-43AD-81C7-A5E46E59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37098B-5BA8-4E8F-8545-2E76C9D380AF}"/>
              </a:ext>
            </a:extLst>
          </p:cNvPr>
          <p:cNvSpPr txBox="1"/>
          <p:nvPr/>
        </p:nvSpPr>
        <p:spPr>
          <a:xfrm>
            <a:off x="387274" y="-223605"/>
            <a:ext cx="115537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endParaRPr lang="ru-RU" dirty="0"/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В свободное от занятий время ребята совместно с воспитателями изготовили агитационные плакаты с обращением к жителям города «Покормите птиц зимой!»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9B511B-B45D-4B5D-ACAC-6CECDE02FB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4070" r="6446" b="8294"/>
          <a:stretch/>
        </p:blipFill>
        <p:spPr>
          <a:xfrm>
            <a:off x="613458" y="2129743"/>
            <a:ext cx="4994268" cy="38312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39E5044-8CB3-4A06-A1A6-1527F41B0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7" t="4571" r="7343" b="10824"/>
          <a:stretch/>
        </p:blipFill>
        <p:spPr>
          <a:xfrm>
            <a:off x="7407797" y="2129742"/>
            <a:ext cx="3611302" cy="383121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8369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2B2FC6-5B71-4133-8AB9-E5D968E74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861EFFF-42F5-454A-8850-05B5D21D4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914" y="1"/>
            <a:ext cx="10417885" cy="1161825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Ребята с удовольствием участвовали в изготовлении плакатов, проявляя своё старание и творчество!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97DB24-1C33-4FEB-9D7A-0901B994E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396" y="3098202"/>
            <a:ext cx="3324112" cy="31985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4F7D95-C2F2-491A-A825-7421E7CD9A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38" r="33993"/>
          <a:stretch/>
        </p:blipFill>
        <p:spPr>
          <a:xfrm>
            <a:off x="8524621" y="3098202"/>
            <a:ext cx="3412324" cy="322105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7ED6D5E-6720-4E96-ABD5-29A794DE71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06" t="5191" r="22042"/>
          <a:stretch/>
        </p:blipFill>
        <p:spPr>
          <a:xfrm>
            <a:off x="3829089" y="1554105"/>
            <a:ext cx="4278767" cy="474263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5944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2394A7-F57B-4101-BB47-76190548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062" y="0"/>
            <a:ext cx="12278062" cy="6857999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076675B-84E4-4DE0-AFCB-2EF02106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7444292" y="796066"/>
            <a:ext cx="4055633" cy="4937759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С готовыми плакатами ребята подготовительной группы посетили детей младшего возраста, проведя с ними беседу «Как мы заботимся о зимующих птицах». В ходе которой малыши узнали, как правильно нужно подкармливать птиц, какой корм можно птичкам, а какой нельзя. Малыши с удовольствием слушали рассказы старших ребят.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4433EC-3089-42AE-ACFA-6821B6CC2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66" y="322728"/>
            <a:ext cx="6503627" cy="62268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49468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1EA942-2CE3-4C78-8352-008AA48F0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7454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D7A958-CA26-46E3-9976-52608B04F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3289" y="1325563"/>
            <a:ext cx="3781941" cy="337684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014C8D9-AD54-49C0-9325-1ECF54E1F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74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1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Затем свои плакаты мы разместили у центрального входа нашего детского сада и у входа в группу.</a:t>
            </a:r>
          </a:p>
        </p:txBody>
      </p:sp>
      <p:pic>
        <p:nvPicPr>
          <p:cNvPr id="6" name="Рисунок 5" descr="Изображение выглядит как человек, здание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3468174C-E1CE-4C90-8B17-331623AC2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71" y="1325563"/>
            <a:ext cx="3270330" cy="357863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Рисунок 7" descr="Изображение выглядит как человек, ребенок, маленьки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AFDF9E8-4A91-46C1-A81F-3B3783505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0" y="2456801"/>
            <a:ext cx="5611311" cy="395557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0625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4BB02B-E1B4-4A84-B7E5-D8DE32105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3992" y="0"/>
            <a:ext cx="12192000" cy="6857999"/>
          </a:xfrm>
          <a:prstGeom prst="rect">
            <a:avLst/>
          </a:prstGeom>
        </p:spPr>
      </p:pic>
      <p:pic>
        <p:nvPicPr>
          <p:cNvPr id="4" name="VID_20220127_114804">
            <a:hlinkClick r:id="" action="ppaction://media"/>
            <a:extLst>
              <a:ext uri="{FF2B5EF4-FFF2-40B4-BE49-F238E27FC236}">
                <a16:creationId xmlns:a16="http://schemas.microsoft.com/office/drawing/2014/main" id="{458320FC-4725-45CB-A01F-A35B9EFF73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285" y="1325564"/>
            <a:ext cx="5740723" cy="412452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C1CF42A2-5FE7-4B8A-A9FB-FEA0A6C0C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471" y="0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Семья </a:t>
            </a:r>
            <a:r>
              <a:rPr lang="ru-RU" sz="2800" dirty="0" err="1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Опанасюк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Стефана сочинили стихотворение «За окошком снег кружится»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C04DF7A-F0DE-4DAD-82BB-D8EDEC6EF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3208" y="938567"/>
            <a:ext cx="5182049" cy="49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23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E019BB-926B-42A6-9728-FABF5159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9AA8E9-DBBC-4D13-BBF8-E3112E312FCB}"/>
              </a:ext>
            </a:extLst>
          </p:cNvPr>
          <p:cNvSpPr txBox="1"/>
          <p:nvPr/>
        </p:nvSpPr>
        <p:spPr>
          <a:xfrm>
            <a:off x="473336" y="129092"/>
            <a:ext cx="1134931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Дети заботливо относятся к птицам и ежедневно дежурят в «Птичьей столовой», чистят кормушки, пополняют их собранным кормом. В ходе проведения акции дети поняли, что они  делают хорошее дело – помогают выжить птицам в самое трудное время года.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В итоге проведённой акции дети узнали: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- какие виды птиц остаются зимовать в наших краях, а какие прилетают к нам на зиму;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- как различить птиц по окраске;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- какие корма предпочитают птицы.</a:t>
            </a:r>
          </a:p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Наши дети – не равнодушные. Необходимо только помочь им понять это, направить их неукротимую детскую энергию в нужное русло. И весна придет к нам вместе с веселым щебетом птичьих голосов, который ворвется в раскрытые окна. И будет его слышать приятнее от мысли о том, что мы помогли сохранить этот непоседливый и неугомонный счастливый хор.</a:t>
            </a:r>
          </a:p>
        </p:txBody>
      </p:sp>
      <p:pic>
        <p:nvPicPr>
          <p:cNvPr id="7" name="Рисунок 6" descr="Изображение выглядит как внешний, набитый&#10;&#10;Автоматически созданное описание">
            <a:extLst>
              <a:ext uri="{FF2B5EF4-FFF2-40B4-BE49-F238E27FC236}">
                <a16:creationId xmlns:a16="http://schemas.microsoft.com/office/drawing/2014/main" id="{BC911CB9-1271-444B-80F9-4665A664F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595" y="3550023"/>
            <a:ext cx="4959275" cy="317888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7535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B50D449-1973-4C8B-9C97-C51935514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725C89AC-6E42-481D-A2D3-B11D55884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sz="6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6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6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6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6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6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628604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47C256-5E73-4AAF-A84F-9158ADEE2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4F58A78-F48D-4517-B636-35EF013D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br>
              <a:rPr lang="ru-RU" sz="2800" dirty="0">
                <a:latin typeface="Georgia" panose="02040502050405020303" pitchFamily="18" charset="0"/>
              </a:rPr>
            </a:b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Цель акции: 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помочь зимующим в нашем регионе птицам пережить холодный период.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Задачи акции:</a:t>
            </a:r>
            <a:b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- расширить представления детей о птицах, об условиях их жизни,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продолжать учить узнавать птиц по внешнему виду, повадкам, пению;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- закрепить понятие о необходимости помогать птицам в холодное время  года;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- воспитывать в детях доброту, приучить их заботиться о птицах, наблюдать за ними,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-испытывать радость от сознания, что, подкармливая птиц, можно спасти их от гибели.</a:t>
            </a:r>
            <a:b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sz="28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748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6EA06B-F85B-4534-B5B7-F8B52B014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70EE35-B399-4A7E-BE9E-92B4443FAD54}"/>
              </a:ext>
            </a:extLst>
          </p:cNvPr>
          <p:cNvSpPr txBox="1"/>
          <p:nvPr/>
        </p:nvSpPr>
        <p:spPr>
          <a:xfrm>
            <a:off x="6170826" y="254779"/>
            <a:ext cx="5325171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Мир птиц очень красочный и разнообразный. 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В природе птиц очень много. В лесу, на реке, в поле – кругом живут птицы. И каждая птица красива 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по-своему.</a:t>
            </a:r>
          </a:p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Но в нашей заботе, конечно же, больше нуждаются зимующие птицы, так как во время метелей и сильных морозов много птиц погибает от голода. Зима и весна – тяжелое время для птиц.</a:t>
            </a:r>
          </a:p>
        </p:txBody>
      </p:sp>
      <p:pic>
        <p:nvPicPr>
          <p:cNvPr id="9" name="Рисунок 8" descr="Изображение выглядит как текст, ткань&#10;&#10;Автоматически созданное описание">
            <a:extLst>
              <a:ext uri="{FF2B5EF4-FFF2-40B4-BE49-F238E27FC236}">
                <a16:creationId xmlns:a16="http://schemas.microsoft.com/office/drawing/2014/main" id="{04D7F2B9-0BE6-4240-A838-2012D5BAF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7" y="135908"/>
            <a:ext cx="5657267" cy="65861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266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44DCBA-6A65-4CA3-ADD1-9975306ED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6B4C2ED-7C9B-49C7-811C-5B6DC03DD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ru-RU" dirty="0"/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Зима-особенно трудный период в жизни птиц, которые остаются зимовать в наших краях.</a:t>
            </a:r>
            <a:br>
              <a:rPr lang="ru-RU" sz="3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В это время они особенно нуждаются в нашей заботе и подкормке. И помочь им может каждый: и взрослый, и ребёнок.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65702564-25F4-481E-95D4-7698BBA59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3041" y="2606563"/>
            <a:ext cx="3812285" cy="286826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6321DC-F3EF-4932-A23A-AB2A43950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8365" y="2740797"/>
            <a:ext cx="4018311" cy="34524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BC4C62B-9360-435E-B786-90DBF97EBA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9715" y="2606563"/>
            <a:ext cx="3692680" cy="262519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28784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CC659F2-44A9-4837-A031-A1722E9EA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3069"/>
            <a:ext cx="12192000" cy="6857999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C52BDAC8-7087-4FC5-AD10-3C2293923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1703" y="243069"/>
            <a:ext cx="5792095" cy="5028177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У нас такой обычай: чуть выпадет снежок,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дощатый домик птичий повесить на сучок.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И здесь, в саду любимом, среди седых ветвей,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готов обед весёлый  для птичек у детей!</a:t>
            </a:r>
          </a:p>
        </p:txBody>
      </p:sp>
      <p:pic>
        <p:nvPicPr>
          <p:cNvPr id="10" name="Рисунок 9" descr="Изображение выглядит как снег, красный, закрытый,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314743AD-3DC8-4391-AE98-90EA1BF041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0" y="-72344"/>
            <a:ext cx="5017693" cy="651654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4985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87C454-A52E-4951-8459-D1CA0EF08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0607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B1ECE72-608F-4F2F-B7CC-01F9372C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Очень интересно, когда кормушка размещена на территории детского сада, тогда детям можно наблюдать за птицами и кормить их.</a:t>
            </a: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b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</a:br>
            <a:endParaRPr lang="ru-RU" sz="32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E1BFD-7B87-4D02-B7C7-0D2D6609BC86}"/>
              </a:ext>
            </a:extLst>
          </p:cNvPr>
          <p:cNvSpPr txBox="1"/>
          <p:nvPr/>
        </p:nvSpPr>
        <p:spPr>
          <a:xfrm>
            <a:off x="5195944" y="1894571"/>
            <a:ext cx="615785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Снег зимой поля засыпал,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Парки, рощи и леса.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И голодные синички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Хлеба ждут или пшена.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Мы развешаем кормушки,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Пусть висят они везде.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Прилетайте к нам синички,</a:t>
            </a:r>
          </a:p>
          <a:p>
            <a:pPr algn="ctr"/>
            <a:r>
              <a:rPr lang="ru-RU" sz="32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Не оставим вас в беде!</a:t>
            </a:r>
          </a:p>
        </p:txBody>
      </p:sp>
      <p:pic>
        <p:nvPicPr>
          <p:cNvPr id="13" name="Рисунок 12" descr="Изображение выглядит как дерево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95C1B97-9DFF-4768-9910-55DE5F2701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42451"/>
            <a:ext cx="4099560" cy="516494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59231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56A531-468A-404A-945D-F4BB14B60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D5C9E6-8D6C-4C04-9614-1C905022D4AB}"/>
              </a:ext>
            </a:extLst>
          </p:cNvPr>
          <p:cNvSpPr txBox="1"/>
          <p:nvPr/>
        </p:nvSpPr>
        <p:spPr>
          <a:xfrm>
            <a:off x="5451185" y="797508"/>
            <a:ext cx="6422316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Наша помощь птицам началась с беседы. Мы поговорили с детьми о том, какие птицы улетают на юг, а какие остались зимовать в наших краях. Выяснили, что оставшиеся птицы это: голуби, синицы, воробьи, вороны, снегири. Возникла проблема: как птичкам пережить зиму и не погибнуть. Оказалось, что птицам поможет только человек. Дети решили стать помощниками  пернатым 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28DA0B-B188-4A8E-BBB9-B1FFDD7C5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90" y="128267"/>
            <a:ext cx="4951097" cy="66014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62461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3318DF-E655-43A5-858D-ACF7BC7D0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AB9DEAD-06FD-4937-9A11-95D724B53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296" y="365125"/>
            <a:ext cx="3199504" cy="1325563"/>
          </a:xfrm>
        </p:spPr>
        <p:txBody>
          <a:bodyPr>
            <a:normAutofit fontScale="90000"/>
          </a:bodyPr>
          <a:lstStyle/>
          <a:p>
            <a:br>
              <a:rPr lang="ru-RU" sz="2200" dirty="0">
                <a:latin typeface="Georgia" panose="02040502050405020303" pitchFamily="18" charset="0"/>
              </a:rPr>
            </a:br>
            <a:br>
              <a:rPr lang="ru-RU" sz="2200" dirty="0">
                <a:latin typeface="Georgia" panose="02040502050405020303" pitchFamily="18" charset="0"/>
              </a:rPr>
            </a:br>
            <a:br>
              <a:rPr lang="ru-RU" sz="2200" dirty="0">
                <a:latin typeface="Georgia" panose="02040502050405020303" pitchFamily="18" charset="0"/>
              </a:rPr>
            </a:br>
            <a:br>
              <a:rPr lang="ru-RU" sz="2200" dirty="0">
                <a:latin typeface="Georgia" panose="02040502050405020303" pitchFamily="18" charset="0"/>
              </a:rPr>
            </a:br>
            <a:br>
              <a:rPr lang="ru-RU" sz="2200" dirty="0">
                <a:latin typeface="Georgia" panose="02040502050405020303" pitchFamily="18" charset="0"/>
              </a:rPr>
            </a:br>
            <a:br>
              <a:rPr lang="ru-RU" sz="2200" dirty="0">
                <a:latin typeface="Georgia" panose="02040502050405020303" pitchFamily="18" charset="0"/>
              </a:rPr>
            </a:br>
            <a:br>
              <a:rPr lang="ru-RU" sz="2200" dirty="0">
                <a:latin typeface="Georgia" panose="02040502050405020303" pitchFamily="18" charset="0"/>
              </a:rPr>
            </a:br>
            <a:r>
              <a:rPr lang="ru-RU" sz="2200" dirty="0">
                <a:latin typeface="Georgia" panose="02040502050405020303" pitchFamily="18" charset="0"/>
              </a:rPr>
              <a:t> 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EE61A-C728-4641-9022-48E08C3FEA7D}"/>
              </a:ext>
            </a:extLst>
          </p:cNvPr>
          <p:cNvSpPr txBox="1"/>
          <p:nvPr/>
        </p:nvSpPr>
        <p:spPr>
          <a:xfrm>
            <a:off x="322729" y="199501"/>
            <a:ext cx="1074689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Родители и дети ответственно отнеслись к серьезному и нужному делу –  изготовлению кормушек.  </a:t>
            </a:r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9572006-9E79-4EE1-B0BC-0FC703B57D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1" y="1491187"/>
            <a:ext cx="4159665" cy="516731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Рисунок 9" descr="Изображение выглядит как текст, человек, маленьк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86470A0-F9E1-46E8-9337-0EC6453E1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765" y="1537841"/>
            <a:ext cx="4286854" cy="51673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  <a:softEdge rad="1270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6822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FEFE01E-3DD3-4621-9D07-BC050839B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93" y="-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71AC01-38C6-4ABC-BF53-7C28EB6FC8AD}"/>
              </a:ext>
            </a:extLst>
          </p:cNvPr>
          <p:cNvSpPr txBox="1"/>
          <p:nvPr/>
        </p:nvSpPr>
        <p:spPr>
          <a:xfrm>
            <a:off x="3009452" y="2616372"/>
            <a:ext cx="6169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D74DA8-609F-43B9-87E2-79AD0FF9413F}"/>
              </a:ext>
            </a:extLst>
          </p:cNvPr>
          <p:cNvSpPr txBox="1"/>
          <p:nvPr/>
        </p:nvSpPr>
        <p:spPr>
          <a:xfrm>
            <a:off x="1183341" y="806824"/>
            <a:ext cx="79956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A99F63-6949-4059-A3FD-ED51C95B36DF}"/>
              </a:ext>
            </a:extLst>
          </p:cNvPr>
          <p:cNvSpPr txBox="1"/>
          <p:nvPr/>
        </p:nvSpPr>
        <p:spPr>
          <a:xfrm>
            <a:off x="473336" y="-1"/>
            <a:ext cx="1134931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sz="2400" dirty="0">
              <a:solidFill>
                <a:schemeClr val="accent1">
                  <a:lumMod val="75000"/>
                </a:schemeClr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В ходе акции были изготовлены и развешены на</a:t>
            </a:r>
          </a:p>
          <a:p>
            <a:pPr algn="ctr"/>
            <a:r>
              <a:rPr lang="ru-RU" sz="2400" dirty="0">
                <a:solidFill>
                  <a:schemeClr val="accent1">
                    <a:lumMod val="75000"/>
                  </a:schemeClr>
                </a:solidFill>
                <a:latin typeface="Georgia" panose="02040502050405020303" pitchFamily="18" charset="0"/>
              </a:rPr>
              <a:t>территории детского сада разные кормушки для птиц </a:t>
            </a:r>
          </a:p>
        </p:txBody>
      </p:sp>
      <p:pic>
        <p:nvPicPr>
          <p:cNvPr id="16" name="Рисунок 15" descr="Изображение выглядит как дерево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DBDB4EB-1FD5-408E-9D3C-928A709CB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02" y="1871831"/>
            <a:ext cx="3531590" cy="433490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Рисунок 19" descr="Изображение выглядит как здание, снег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B799A51-0463-4354-B17A-5EE6390F6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833" y="1721224"/>
            <a:ext cx="3729989" cy="44855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Рисунок 21" descr="Изображение выглядит как внешний, набитый&#10;&#10;Автоматически созданное описание">
            <a:extLst>
              <a:ext uri="{FF2B5EF4-FFF2-40B4-BE49-F238E27FC236}">
                <a16:creationId xmlns:a16="http://schemas.microsoft.com/office/drawing/2014/main" id="{9C2D3C13-06D7-481A-8872-AE531D70F1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18" y="1250183"/>
            <a:ext cx="4628055" cy="406101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859658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782</Words>
  <Application>Microsoft Office PowerPoint</Application>
  <PresentationFormat>Широкоэкранный</PresentationFormat>
  <Paragraphs>45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Georgia</vt:lpstr>
      <vt:lpstr>Times New Roman</vt:lpstr>
      <vt:lpstr>Тема Office</vt:lpstr>
      <vt:lpstr>   Муниципальное автономное дошкольное образовательное учреждение «Детский сад №9» г. Мончегорск  Городская экологическая акция  «Покормите птиц зимой» Творческий отчёт     </vt:lpstr>
      <vt:lpstr>            Цель акции:  помочь зимующим в нашем регионе птицам пережить холодный период.  Задачи акции: - расширить представления детей о птицах, об условиях их жизни, продолжать учить узнавать птиц по внешнему виду, повадкам, пению; - закрепить понятие о необходимости помогать птицам в холодное время  года; - воспитывать в детях доброту, приучить их заботиться о птицах, наблюдать за ними, -испытывать радость от сознания, что, подкармливая птиц, можно спасти их от гибели. </vt:lpstr>
      <vt:lpstr>Презентация PowerPoint</vt:lpstr>
      <vt:lpstr> Зима-особенно трудный период в жизни птиц, которые остаются зимовать в наших краях. В это время они особенно нуждаются в нашей заботе и подкормке. И помочь им может каждый: и взрослый, и ребёнок.</vt:lpstr>
      <vt:lpstr>У нас такой обычай: чуть выпадет снежок, дощатый домик птичий повесить на сучок. И здесь, в саду любимом, среди седых ветвей, готов обед весёлый  для птичек у детей!</vt:lpstr>
      <vt:lpstr> Очень интересно, когда кормушка размещена на территории детского сада, тогда детям можно наблюдать за птицами и кормить их.  </vt:lpstr>
      <vt:lpstr>Презентация PowerPoint</vt:lpstr>
      <vt:lpstr>        </vt:lpstr>
      <vt:lpstr>Презентация PowerPoint</vt:lpstr>
      <vt:lpstr>  Сугробами засыпаны бугры. Дворы. Дорожки. Не могут   пташки отыскать ни зёрнышка. Ни крошки. И вот летают всё слабей ворона, галка, воробей, скорей на помощь дети! </vt:lpstr>
      <vt:lpstr>Презентация PowerPoint</vt:lpstr>
      <vt:lpstr>Ребята с удовольствием участвовали в изготовлении плакатов, проявляя своё старание и творчество!</vt:lpstr>
      <vt:lpstr>С готовыми плакатами ребята подготовительной группы посетили детей младшего возраста, проведя с ними беседу «Как мы заботимся о зимующих птицах». В ходе которой малыши узнали, как правильно нужно подкармливать птиц, какой корм можно птичкам, а какой нельзя. Малыши с удовольствием слушали рассказы старших ребят. </vt:lpstr>
      <vt:lpstr>Затем свои плакаты мы разместили у центрального входа нашего детского сада и у входа в группу.</vt:lpstr>
      <vt:lpstr>Семья Опанасюк Стефана сочинили стихотворение «За окошком снег кружится»</vt:lpstr>
      <vt:lpstr>Презентация PowerPoint</vt:lpstr>
      <vt:lpstr>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Муниципальное автономное дошкольное образовательное учреждение «Детский сад №9» г. Мончегорск  Городская экологическая акция  «Покормите птиц зимой» Творческий отчёт     </dc:title>
  <dc:creator>Елена Хасанова</dc:creator>
  <cp:lastModifiedBy>Елена Хасанова</cp:lastModifiedBy>
  <cp:revision>3</cp:revision>
  <dcterms:created xsi:type="dcterms:W3CDTF">2022-01-28T15:39:06Z</dcterms:created>
  <dcterms:modified xsi:type="dcterms:W3CDTF">2022-12-15T17:26:53Z</dcterms:modified>
</cp:coreProperties>
</file>