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107504" y="123478"/>
            <a:ext cx="8928992" cy="4896000"/>
          </a:xfrm>
          <a:prstGeom prst="frame">
            <a:avLst>
              <a:gd name="adj1" fmla="val 1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251520" y="267494"/>
            <a:ext cx="8640960" cy="4608512"/>
          </a:xfrm>
          <a:prstGeom prst="frame">
            <a:avLst>
              <a:gd name="adj1" fmla="val 19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417240" y="411510"/>
            <a:ext cx="8331224" cy="4320480"/>
          </a:xfrm>
          <a:prstGeom prst="frame">
            <a:avLst>
              <a:gd name="adj1" fmla="val 2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https://catherineasquithgallery.com/uploads/posts/2021-02/1613581202_34-p-fon-dlya-prezentatsii-po-pdd-34.png"/>
          <p:cNvPicPr>
            <a:picLocks noChangeAspect="1" noChangeArrowheads="1"/>
          </p:cNvPicPr>
          <p:nvPr userDrawn="1"/>
        </p:nvPicPr>
        <p:blipFill>
          <a:blip r:embed="rId2" cstate="print"/>
          <a:srcRect l="1988" t="26029" r="4290" b="5071"/>
          <a:stretch>
            <a:fillRect/>
          </a:stretch>
        </p:blipFill>
        <p:spPr bwMode="auto">
          <a:xfrm>
            <a:off x="216480" y="-236561"/>
            <a:ext cx="8676000" cy="51216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 userDrawn="1"/>
        </p:nvSpPr>
        <p:spPr>
          <a:xfrm>
            <a:off x="611560" y="285978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8028384" y="3291830"/>
            <a:ext cx="504056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07504" y="123478"/>
            <a:ext cx="8928992" cy="4896000"/>
          </a:xfrm>
          <a:prstGeom prst="frame">
            <a:avLst>
              <a:gd name="adj1" fmla="val 1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251520" y="267494"/>
            <a:ext cx="8640960" cy="4608512"/>
          </a:xfrm>
          <a:prstGeom prst="frame">
            <a:avLst>
              <a:gd name="adj1" fmla="val 19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417240" y="411510"/>
            <a:ext cx="8331224" cy="4320480"/>
          </a:xfrm>
          <a:prstGeom prst="frame">
            <a:avLst>
              <a:gd name="adj1" fmla="val 2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 descr="https://catherineasquithgallery.com/uploads/posts/2021-02/thumbs/1613581223_85-p-fon-dlya-prezentatsii-po-pdd-9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807" t="10421" r="29439" b="9192"/>
          <a:stretch>
            <a:fillRect/>
          </a:stretch>
        </p:blipFill>
        <p:spPr bwMode="auto">
          <a:xfrm>
            <a:off x="179512" y="2303358"/>
            <a:ext cx="1440159" cy="2356624"/>
          </a:xfrm>
          <a:prstGeom prst="rect">
            <a:avLst/>
          </a:prstGeom>
          <a:noFill/>
        </p:spPr>
      </p:pic>
      <p:pic>
        <p:nvPicPr>
          <p:cNvPr id="10244" name="Picture 4" descr="https://catherineasquithgallery.com/uploads/posts/2021-02/thumbs/1613581249_110-p-fon-dlya-prezentatsii-po-pdd-118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38" t="3410" r="12588" b="3912"/>
          <a:stretch>
            <a:fillRect/>
          </a:stretch>
        </p:blipFill>
        <p:spPr bwMode="auto">
          <a:xfrm flipH="1">
            <a:off x="7440046" y="2770533"/>
            <a:ext cx="1524442" cy="18894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07504" y="123478"/>
            <a:ext cx="8928992" cy="4896000"/>
          </a:xfrm>
          <a:prstGeom prst="frame">
            <a:avLst>
              <a:gd name="adj1" fmla="val 1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251520" y="267494"/>
            <a:ext cx="8640960" cy="4608512"/>
          </a:xfrm>
          <a:prstGeom prst="frame">
            <a:avLst>
              <a:gd name="adj1" fmla="val 19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417240" y="411510"/>
            <a:ext cx="8331224" cy="4320480"/>
          </a:xfrm>
          <a:prstGeom prst="frame">
            <a:avLst>
              <a:gd name="adj1" fmla="val 2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4F32B-F5CF-4466-90AE-6EB18BAB820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-lines.ru/letters/i/cyrillicdreamy/1255/dc2127/50/1/4nepbf6o18ek8wr44n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24"/>
            <a:ext cx="2714644" cy="1071570"/>
          </a:xfrm>
          <a:prstGeom prst="rect">
            <a:avLst/>
          </a:prstGeom>
          <a:noFill/>
        </p:spPr>
      </p:pic>
      <p:pic>
        <p:nvPicPr>
          <p:cNvPr id="2052" name="Picture 4" descr="https://x-lines.ru/letters/i/cyrillicdreamy/1107/ede70c/40/1/4nkpb8sowdej7wrs4nq7b8so1xe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80"/>
            <a:ext cx="3071834" cy="1000132"/>
          </a:xfrm>
          <a:prstGeom prst="rect">
            <a:avLst/>
          </a:prstGeom>
          <a:noFill/>
        </p:spPr>
      </p:pic>
      <p:pic>
        <p:nvPicPr>
          <p:cNvPr id="2054" name="Picture 6" descr="https://x-lines.ru/letters/i/cyrillicdreamy/1107/51b749/40/1/4nkpbrsoudejpwri4nq7bggoi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643806"/>
            <a:ext cx="2500330" cy="928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красный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48351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Какой цвет среднего окошка светофора?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жёлтый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зелёный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Блок-схема: знак завершения 14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15816" y="1779662"/>
            <a:ext cx="3384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тротуаре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48351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Где рекомендуют кататься на роликовых коньках?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3507854"/>
            <a:ext cx="3384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специальных площадках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3384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проезжей части дороги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628" y="48351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Место пересечения дорог и улиц, называется: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перекрёсток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тротуар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переход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24" y="483518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 хочу спросить про знак, нарисован знак вот так: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треугольнике ребята со всех ног бегут куда-то.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«Осторожно, дети!»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«Беговая дорожка»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«Бегать запрещено»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8351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Шли с прогулки мы домой, видим знак у мостовой: синий круг, велосипед, ничего другого нет.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779662"/>
            <a:ext cx="3996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«Велосипедная дорожка»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3996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«Движение на велосипедах запрещено»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3996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«Конец велосипедной дорожки»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Блок-схема: знак завершения 12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588" y="48351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Там, где надпись «Переход» шагает смело…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пешеход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вездеход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мореход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8351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Закончите стихотворение: «Раньше счёта и письма, рисованья, чтенья, всем ребятам нужно знать…».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правила движения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законы уважения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правила поведения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x-lines.ru/letters/i/cyrillicdreamy/3152/dc2127/50/1/4nqnbwf6rdemsegozaopbpby4gdnbwcmry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91630"/>
            <a:ext cx="5667375" cy="9334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endshow" highlightClick="1">
              <a:snd r:embed="rId3" name="applause.wav"/>
            </a:hlinkClick>
          </p:cNvPr>
          <p:cNvSpPr/>
          <p:nvPr/>
        </p:nvSpPr>
        <p:spPr>
          <a:xfrm>
            <a:off x="4283968" y="4659982"/>
            <a:ext cx="504056" cy="360040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ds05.infourok.ru/uploads/ex/0f20/0003cc27-187673c2/hello_html_7519bf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7814"/>
            <a:ext cx="841800" cy="828000"/>
          </a:xfrm>
          <a:prstGeom prst="rect">
            <a:avLst/>
          </a:prstGeom>
          <a:noFill/>
        </p:spPr>
      </p:pic>
      <p:pic>
        <p:nvPicPr>
          <p:cNvPr id="7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5" cstate="print"/>
          <a:srcRect t="50646" r="69583"/>
          <a:stretch>
            <a:fillRect/>
          </a:stretch>
        </p:blipFill>
        <p:spPr bwMode="auto">
          <a:xfrm>
            <a:off x="4676915" y="3147814"/>
            <a:ext cx="831189" cy="864000"/>
          </a:xfrm>
          <a:prstGeom prst="rect">
            <a:avLst/>
          </a:prstGeom>
          <a:noFill/>
        </p:spPr>
      </p:pic>
      <p:pic>
        <p:nvPicPr>
          <p:cNvPr id="8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6" cstate="print"/>
          <a:srcRect l="68709" t="53811"/>
          <a:stretch>
            <a:fillRect/>
          </a:stretch>
        </p:blipFill>
        <p:spPr bwMode="auto">
          <a:xfrm>
            <a:off x="5890580" y="3147814"/>
            <a:ext cx="913668" cy="864000"/>
          </a:xfrm>
          <a:prstGeom prst="rect">
            <a:avLst/>
          </a:prstGeom>
          <a:noFill/>
        </p:spPr>
      </p:pic>
      <p:pic>
        <p:nvPicPr>
          <p:cNvPr id="9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7" cstate="print"/>
          <a:srcRect l="68709" b="52888"/>
          <a:stretch>
            <a:fillRect/>
          </a:stretch>
        </p:blipFill>
        <p:spPr bwMode="auto">
          <a:xfrm>
            <a:off x="3316184" y="3147814"/>
            <a:ext cx="895776" cy="864000"/>
          </a:xfrm>
          <a:prstGeom prst="rect">
            <a:avLst/>
          </a:prstGeom>
          <a:noFill/>
        </p:spPr>
      </p:pic>
      <p:pic>
        <p:nvPicPr>
          <p:cNvPr id="10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5" cstate="print"/>
          <a:srcRect l="32445" t="50646" r="31055"/>
          <a:stretch>
            <a:fillRect/>
          </a:stretch>
        </p:blipFill>
        <p:spPr bwMode="auto">
          <a:xfrm>
            <a:off x="2987824" y="483518"/>
            <a:ext cx="997428" cy="864000"/>
          </a:xfrm>
          <a:prstGeom prst="rect">
            <a:avLst/>
          </a:prstGeom>
          <a:noFill/>
        </p:spPr>
      </p:pic>
      <p:pic>
        <p:nvPicPr>
          <p:cNvPr id="11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8" cstate="print"/>
          <a:srcRect l="32445" r="31055" b="52520"/>
          <a:stretch>
            <a:fillRect/>
          </a:stretch>
        </p:blipFill>
        <p:spPr bwMode="auto">
          <a:xfrm>
            <a:off x="5004048" y="555526"/>
            <a:ext cx="1036800" cy="86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627534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      Ребята!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Правила дорожного движения — это информация, которую необходимо знать каждому. От этого зависит наше здоровье и даже жизнь. Но ещё важнее каждый день соблюдать их, выходя на улицу. Не нарушать, даже когда очень спешишь. 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Тест о правилах дорожного движения поможет вам вспомнить правила и проверит ваши знания. Если вы сможете ответить на все вопросы правильно, то можете считать себя их знатоком и смело идти гулять на улицу с друзьями.   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8351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называют участок проезжей части, предназначенный для движения пешеходов?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Пешеходный тротуар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Пешеходный переход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Пешеходная дорожка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Блок-схема: знак завершения 13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красный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8351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какой цвет светофора можно переходить дорогу?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Блок-схема: знак завершения 13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зеленый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желтый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8351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Как следует обходить автобус и троллейбус?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сзади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спереди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справа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8351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называются символы, устанавливаемые на проезжих частях?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знаки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смайлики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иероглифы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8351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Разметка дороги, обозначающая пешеходный переход, это: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«зебра»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«ягуар»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«тигр»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628" y="48351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Какой стороны должен придерживаться пешеход, идя по тротуару?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правой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 имеет значения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левой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628" y="48351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Устройство для регулирования железнодорожного движения, называют: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1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светофор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семафор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маяк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851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315</Words>
  <Application>Microsoft Office PowerPoint</Application>
  <PresentationFormat>Экран (16:9)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S_May23</cp:lastModifiedBy>
  <cp:revision>28</cp:revision>
  <dcterms:created xsi:type="dcterms:W3CDTF">2021-08-12T09:37:24Z</dcterms:created>
  <dcterms:modified xsi:type="dcterms:W3CDTF">2023-09-11T08:25:19Z</dcterms:modified>
</cp:coreProperties>
</file>