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19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8E2DE0-9DA7-4E74-9842-C60031FE1FB3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EF605C-9C89-4641-B14E-9050F8D1F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EE290-A979-4D14-873D-107BE007EA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D2520-A114-4D69-BDF5-A170C79DDD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7DBC-0404-4CF1-8454-0EC62195E5F6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90D7-6323-46B7-980E-9F860055D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5DB8-F375-4699-B3D4-D306C99C43D4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0979-3397-42E2-8375-50502FDDE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F926-611A-4AE6-BE5C-3353C2B67CD3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252C-A4D6-483B-9078-25C4844CC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809D-951E-455C-8B61-4538ABCC04D9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2379-0CE0-45B6-BF94-2FEC8CED6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2260-A7CB-4662-95FD-94F0DB4B71C1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42B0-C68A-4614-B0AA-BB14BC463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3C66-95C4-4238-B2D4-6D412A966EA1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4003-8610-4988-9F84-BD54A5CB9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4DC2-5CC0-4169-9584-1AD4373C5486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3ECE-F823-46D7-8FA9-A47B54B4F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8A85-2961-4278-963F-1FF6EB9F1400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DE920-9DDF-470F-9297-87713CD0E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840C-6B42-46D3-8003-84C1802681BF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EB93-58BC-47A5-8D26-51A9931DC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AE8F-90BE-41E6-8C9F-F1DC10641750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46C5-9568-4557-AAA9-55B2DFF39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14BC-5619-4F23-9713-21049DF4E8B8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6F66-B1DF-443E-ADF7-EF67E318D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E97EA-8E78-495F-91F8-5B54125446F8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798EC6-1D00-4014-B6AA-544C0DCBF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C:\Documents%20and%20Settings\&#1040;&#1083;&#1077;&#1082;&#1089;&#1072;&#1085;&#1076;&#1088;.MYCOMP\&#1052;&#1086;&#1080;%20&#1076;&#1086;&#1082;&#1091;&#1084;&#1077;&#1085;&#1090;&#1099;\Downloads\&#1092;&#1080;&#1083;&#1100;&#1084;%20&#1054;&#1089;&#1077;&#1085;&#1100;.wm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%20&#1089;&#1083;&#1091;&#1096;&#1072;&#1090;&#1077;&#1083;&#1077;&#1081;\&#1055;&#1091;&#1095;&#1085;&#1080;&#1085;&#1072;\&#1079;&#1074;&#1091;&#1082;%20&#1086;\01%20-%20Leaves%20Of%20Many%20Colours.mp3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44;&#1086;&#1082;&#1091;&#1084;&#1077;&#1085;&#1090;&#1099;%20&#1089;&#1083;&#1091;&#1096;&#1072;&#1090;&#1077;&#1083;&#1077;&#1081;\&#1055;&#1091;&#1095;&#1085;&#1080;&#1085;&#1072;\&#1050;&#1091;&#1088;&#1089;&#1086;&#1074;&#1072;&#1103;\&#1055;&#1086;&#1076;&#1086;&#1073;&#1088;&#1072;&#1090;&#1100;%20&#1083;&#1080;&#1089;&#1090;&#1086;&#1082;%20&#1082;%20&#1076;&#1077;&#1088;&#1077;&#1074;&#1091;.noteboo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imag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2428892"/>
          </a:xfrm>
        </p:spPr>
        <p:txBody>
          <a:bodyPr rtlCol="0">
            <a:prstTxWarp prst="textChevron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Осень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0" y="5286375"/>
            <a:ext cx="5429250" cy="1571625"/>
          </a:xfrm>
        </p:spPr>
        <p:txBody>
          <a:bodyPr/>
          <a:lstStyle/>
          <a:p>
            <a:pPr eaLnBrk="1" hangingPunct="1"/>
            <a:endParaRPr lang="ru-RU" sz="3400" smtClean="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857625" y="1071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Содержимое 5" descr="d6ac9711cc07.png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0475" y="4143380"/>
            <a:ext cx="2083525" cy="2286016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79" name="Picture 1" descr="http://www.gifpark.su/Gifs/PEOPLE/CHILDREN/KIDS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75" y="1785938"/>
            <a:ext cx="4870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Молодцы!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5602" name="Содержимое 3" descr="7f87cd8f8528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57625" y="4500563"/>
            <a:ext cx="1095375" cy="1095375"/>
          </a:xfrm>
        </p:spPr>
      </p:pic>
      <p:pic>
        <p:nvPicPr>
          <p:cNvPr id="25603" name="Рисунок 4" descr="2H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1143000"/>
            <a:ext cx="1357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86563" y="1214438"/>
            <a:ext cx="137636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Содержимое 5" descr="1224583867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98425" y="-214313"/>
            <a:ext cx="9242425" cy="7286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000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000125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 descr="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1968500"/>
            <a:ext cx="28575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list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28625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Cloud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642938"/>
            <a:ext cx="1066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p10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4572000"/>
            <a:ext cx="790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6" descr="sun_tu4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63" y="571500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7" descr="t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88" y="2500313"/>
            <a:ext cx="2071687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8" descr="d6ac9711cc0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8" y="5805488"/>
            <a:ext cx="9604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9" descr="p2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25" y="4908550"/>
            <a:ext cx="928688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01 - Leaves Of Many Colour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95400" y="62150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2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Подберите листок к дереву.</a:t>
            </a:r>
          </a:p>
        </p:txBody>
      </p:sp>
      <p:pic>
        <p:nvPicPr>
          <p:cNvPr id="17410" name="Содержимое 4" descr="d6ac9711cc07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3963" y="1276350"/>
            <a:ext cx="4435475" cy="4867275"/>
          </a:xfrm>
        </p:spPr>
      </p:pic>
      <p:sp>
        <p:nvSpPr>
          <p:cNvPr id="4" name="Управляющая кнопка: настраиваемая 3">
            <a:hlinkClick r:id="rId3" action="ppaction://hlinkfile" highlightClick="1"/>
          </p:cNvPr>
          <p:cNvSpPr/>
          <p:nvPr/>
        </p:nvSpPr>
        <p:spPr>
          <a:xfrm>
            <a:off x="2786063" y="3000375"/>
            <a:ext cx="1042987" cy="10429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лишнее?</a:t>
            </a:r>
          </a:p>
        </p:txBody>
      </p:sp>
      <p:pic>
        <p:nvPicPr>
          <p:cNvPr id="4" name="Содержимое 3" descr="1273069936_151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2819400" cy="2000250"/>
          </a:xfrm>
        </p:spPr>
      </p:pic>
      <p:pic>
        <p:nvPicPr>
          <p:cNvPr id="5" name="Рисунок 4" descr="luk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786188"/>
            <a:ext cx="173037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otato-recip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4286250"/>
            <a:ext cx="20970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ear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1071563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9" descr="d6ac9711cc0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5500688"/>
            <a:ext cx="104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post-13689-1161357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857628"/>
            <a:ext cx="1066800" cy="179222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_Ashbe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1443038" cy="192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8I9CADR5EGPCA9LWAPYCACT4Q4BCANL9FXQCABS79FNCA5MPJUBCA9P2VLMCASY2253CA90855QCAMMTS5BCA2V3LURCAA7QLFUCA5LMIX2CALDD5FTCA2W2YWRCAIDT8L7CAD7OXPQCAE19LX1CA5OU4I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000240"/>
            <a:ext cx="2370729" cy="178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8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214818"/>
            <a:ext cx="2604653" cy="178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Рисунок 7" descr="d6ac9711cc0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5715000"/>
            <a:ext cx="104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HX8SCA3E9OTBCAQYNRMCCAO1ZR4QCAXW2293CAB06C78CAHB0YN6CAMI1TKHCAIZ12OFCASA2DOMCAS087VECAVZRAX9CATQLMAFCAMN8BWTCAFVTU1TCA1QH0SOCA34F1LOCASSBBVFCAM7NX2VCAQRG3ES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7F6F1"/>
              </a:clrFrom>
              <a:clrTo>
                <a:srgbClr val="F7F6F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813" y="357188"/>
            <a:ext cx="3243262" cy="2428875"/>
          </a:xfrm>
        </p:spPr>
      </p:pic>
      <p:pic>
        <p:nvPicPr>
          <p:cNvPr id="6" name="Рисунок 5" descr="telegate_kapus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57188"/>
            <a:ext cx="25003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lip383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0719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ear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500313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 descr="d6ac9711cc0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8650" y="5653088"/>
            <a:ext cx="104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49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6" y="928670"/>
            <a:ext cx="1958988" cy="218100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933b12f3cf9e51eedfb32c257b2b0e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000504"/>
            <a:ext cx="285752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210936773-Amanita_musca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286256"/>
            <a:ext cx="2309829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http://forexaw.com/uploads/news/19/125501625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71480"/>
            <a:ext cx="2299308" cy="2781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10" name="Рисунок 8" descr="d6ac9711cc0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5500688"/>
            <a:ext cx="104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13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500042"/>
            <a:ext cx="2214545" cy="2762248"/>
          </a:xfrm>
          <a:effectLst>
            <a:softEdge rad="112500"/>
          </a:effectLst>
        </p:spPr>
      </p:pic>
      <p:pic>
        <p:nvPicPr>
          <p:cNvPr id="5" name="Рисунок 4" descr="extrimk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500438"/>
            <a:ext cx="228601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lebed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28604"/>
            <a:ext cx="2461590" cy="279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us_gu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3429000"/>
            <a:ext cx="2332669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Рисунок 7" descr="d6ac9711cc0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38650" y="5653088"/>
            <a:ext cx="104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</Words>
  <Application>Microsoft Office PowerPoint</Application>
  <PresentationFormat>Экран (4:3)</PresentationFormat>
  <Paragraphs>5</Paragraphs>
  <Slides>11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Слайд 1</vt:lpstr>
      <vt:lpstr>Слайд 2</vt:lpstr>
      <vt:lpstr>Слайд 3</vt:lpstr>
      <vt:lpstr>Подберите листок к дереву.</vt:lpstr>
      <vt:lpstr>Что лишнее?</vt:lpstr>
      <vt:lpstr>Слайд 6</vt:lpstr>
      <vt:lpstr>Слайд 7</vt:lpstr>
      <vt:lpstr>Слайд 8</vt:lpstr>
      <vt:lpstr>Слайд 9</vt:lpstr>
      <vt:lpstr>Слайд 10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gg</dc:creator>
  <cp:lastModifiedBy>Инна Анатольевна</cp:lastModifiedBy>
  <cp:revision>28</cp:revision>
  <dcterms:created xsi:type="dcterms:W3CDTF">2010-09-24T09:16:36Z</dcterms:created>
  <dcterms:modified xsi:type="dcterms:W3CDTF">2017-10-02T00:02:11Z</dcterms:modified>
</cp:coreProperties>
</file>