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9" r:id="rId8"/>
    <p:sldId id="264" r:id="rId9"/>
    <p:sldId id="270" r:id="rId10"/>
    <p:sldId id="265" r:id="rId11"/>
    <p:sldId id="271" r:id="rId12"/>
    <p:sldId id="266" r:id="rId13"/>
    <p:sldId id="267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1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9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3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3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95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64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5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FEF4-9631-4D45-B217-B1F706C6CF58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46D2-84A7-4362-B2AC-C0CEDA28F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1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175386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РФ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образования №49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524000" y="1580050"/>
            <a:ext cx="9144000" cy="354331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Творческая работа</a:t>
            </a:r>
          </a:p>
          <a:p>
            <a:pPr>
              <a:buNone/>
            </a:pP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97608" y="5913394"/>
            <a:ext cx="5294392" cy="150019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 преподаватель технологии </a:t>
            </a:r>
          </a:p>
          <a:p>
            <a:pPr algn="r">
              <a:buNone/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Хамдамова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Дилором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Ашурбоевна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 этап – </a:t>
            </a:r>
            <a:r>
              <a:rPr lang="ru-RU" b="1" dirty="0" smtClean="0"/>
              <a:t>заключительный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этом этапе осуществляется подготовка и проведение презентации проекта.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70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этом этапе необходимо: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Оценить проект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Подготовить материал к защите материала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Защитить проект. Обсудить с учителем, одноклассниками и всеми заинтересованными людьми возможности дальнейшее реализации проекта.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Паспорт проекта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Паспорт проекта – это краткая информация о разрабатываемом проекте. Паспорт проекта составляется в произвольной форме до начала работы.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2592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228600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паспорта проекта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9827228"/>
              </p:ext>
            </p:extLst>
          </p:nvPr>
        </p:nvGraphicFramePr>
        <p:xfrm>
          <a:off x="838200" y="718458"/>
          <a:ext cx="10515600" cy="594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6397769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18359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Паспорт проекта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0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«Подарок любимой</a:t>
                      </a:r>
                      <a:r>
                        <a:rPr lang="ru-RU" sz="2400" baseline="0" dirty="0" smtClean="0"/>
                        <a:t> бабушке»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9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Исполнитель</a:t>
                      </a:r>
                      <a:r>
                        <a:rPr lang="ru-RU" sz="2400" baseline="0" dirty="0" smtClean="0"/>
                        <a:t> проекта</a:t>
                      </a:r>
                    </a:p>
                    <a:p>
                      <a:r>
                        <a:rPr lang="ru-RU" sz="2400" baseline="0" dirty="0" smtClean="0"/>
                        <a:t>Руководитель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ФИО ученика</a:t>
                      </a:r>
                    </a:p>
                    <a:p>
                      <a:r>
                        <a:rPr lang="ru-RU" sz="2400" dirty="0" smtClean="0"/>
                        <a:t>ФИО</a:t>
                      </a:r>
                      <a:r>
                        <a:rPr lang="ru-RU" sz="2400" baseline="0" dirty="0" smtClean="0"/>
                        <a:t> учителя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6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Цель</a:t>
                      </a:r>
                    </a:p>
                    <a:p>
                      <a:r>
                        <a:rPr lang="ru-RU" sz="2400" dirty="0" smtClean="0"/>
                        <a:t>Актуальность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Изготовления подарка бабушке ко дню</a:t>
                      </a:r>
                      <a:r>
                        <a:rPr lang="ru-RU" sz="2400" baseline="0" dirty="0" smtClean="0"/>
                        <a:t> рождения</a:t>
                      </a:r>
                    </a:p>
                    <a:p>
                      <a:r>
                        <a:rPr lang="ru-RU" sz="2400" baseline="0" dirty="0" smtClean="0"/>
                        <a:t>Создание подарка бабушке своими руками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82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Межпредметные</a:t>
                      </a:r>
                      <a:r>
                        <a:rPr lang="ru-RU" sz="2400" dirty="0" smtClean="0"/>
                        <a:t> связи</a:t>
                      </a:r>
                    </a:p>
                    <a:p>
                      <a:r>
                        <a:rPr lang="ru-RU" sz="2400" dirty="0" smtClean="0"/>
                        <a:t>Задачи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Черчение, информатика, математика, ИЗО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dirty="0" smtClean="0"/>
                        <a:t>Проанализировать идеи и выбрать</a:t>
                      </a:r>
                      <a:r>
                        <a:rPr lang="ru-RU" sz="2400" baseline="0" dirty="0" smtClean="0"/>
                        <a:t> наилучший вариант подарка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baseline="0" dirty="0" smtClean="0"/>
                        <a:t>Выбрать материал и технологию изготовления игольницы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400" baseline="0" dirty="0" smtClean="0"/>
                        <a:t>Изготовить игольницу для подарка.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31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90968"/>
            <a:ext cx="10515600" cy="1325563"/>
          </a:xfrm>
        </p:spPr>
        <p:txBody>
          <a:bodyPr/>
          <a:lstStyle/>
          <a:p>
            <a:r>
              <a:rPr lang="ru-RU" dirty="0" smtClean="0"/>
              <a:t>Пример паспорта проекта (2)</a:t>
            </a:r>
            <a:endParaRPr lang="ru-RU" dirty="0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57637693"/>
              </p:ext>
            </p:extLst>
          </p:nvPr>
        </p:nvGraphicFramePr>
        <p:xfrm>
          <a:off x="838200" y="1616531"/>
          <a:ext cx="10515600" cy="4480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16397769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618359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Паспорт проекта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100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Этапы работы над проектом</a:t>
                      </a:r>
                    </a:p>
                    <a:p>
                      <a:endParaRPr lang="ru-RU" sz="24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2400" smtClean="0"/>
                        <a:t>Сроки </a:t>
                      </a:r>
                      <a:r>
                        <a:rPr lang="ru-RU" sz="2400" dirty="0" smtClean="0"/>
                        <a:t>реализации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Три этапа: поисково-исследовательский, конструкторско-технологический, презентационный</a:t>
                      </a:r>
                    </a:p>
                    <a:p>
                      <a:r>
                        <a:rPr lang="ru-RU" sz="2400" dirty="0" smtClean="0"/>
                        <a:t>При изучении темы «Художественная</a:t>
                      </a:r>
                      <a:r>
                        <a:rPr lang="ru-RU" sz="2400" baseline="0" dirty="0" smtClean="0"/>
                        <a:t> обработка древесины»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8796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Используемые результаты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Учебник 5 класса по технологии, Интернет – ресурсы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06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Планируемый результат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Изготовить и художественно оформить</a:t>
                      </a:r>
                      <a:r>
                        <a:rPr lang="ru-RU" sz="2400" baseline="0" dirty="0" smtClean="0"/>
                        <a:t> своими руками игольницу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1282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Вид защиты проекта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Презентация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31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7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Итоги проекта позволяют ученикам подвести итог своей работе, поделиться своими достижениями и учебными выводами, а также продемонстрировать свои технические и творческие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67920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 smtClean="0"/>
              <a:t>Список литературы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25562"/>
            <a:ext cx="10515600" cy="4911951"/>
          </a:xfrm>
        </p:spPr>
        <p:txBody>
          <a:bodyPr>
            <a:normAutofit lnSpcReduction="10000"/>
          </a:bodyPr>
          <a:lstStyle/>
          <a:p>
            <a:pPr marL="494100" indent="-457200">
              <a:buFont typeface="+mj-lt"/>
              <a:buAutoNum type="arabicPeriod"/>
            </a:pPr>
            <a:r>
              <a:rPr lang="ru-RU" sz="3200" dirty="0" err="1"/>
              <a:t>Глозман</a:t>
            </a:r>
            <a:r>
              <a:rPr lang="ru-RU" sz="3200" dirty="0"/>
              <a:t> Е.С. Технология. : 5 класс : учебник для учащихся общеобразовательных </a:t>
            </a:r>
            <a:r>
              <a:rPr lang="ru-RU" sz="3200" dirty="0" err="1"/>
              <a:t>оранизаций</a:t>
            </a:r>
            <a:r>
              <a:rPr lang="ru-RU" sz="3200" dirty="0"/>
              <a:t> </a:t>
            </a:r>
            <a:r>
              <a:rPr lang="en-US" sz="3200" dirty="0"/>
              <a:t>/</a:t>
            </a:r>
            <a:r>
              <a:rPr lang="ru-RU" sz="3200" dirty="0"/>
              <a:t> Е.С. </a:t>
            </a:r>
            <a:r>
              <a:rPr lang="ru-RU" sz="3200" dirty="0" err="1"/>
              <a:t>Глозман</a:t>
            </a:r>
            <a:r>
              <a:rPr lang="ru-RU" sz="3200" dirty="0"/>
              <a:t>, Ю.Л. </a:t>
            </a:r>
            <a:r>
              <a:rPr lang="ru-RU" sz="3200" dirty="0" err="1"/>
              <a:t>Хотунцев</a:t>
            </a:r>
            <a:r>
              <a:rPr lang="ru-RU" sz="3200" dirty="0"/>
              <a:t>, О.А. Кожина. - М. : - Просвещение, 2022. - </a:t>
            </a:r>
            <a:r>
              <a:rPr lang="ru-RU" sz="3200" dirty="0" smtClean="0"/>
              <a:t>4-18стр</a:t>
            </a:r>
            <a:r>
              <a:rPr lang="ru-RU" sz="3200" dirty="0"/>
              <a:t>.</a:t>
            </a:r>
          </a:p>
          <a:p>
            <a:pPr marL="494100" indent="-457200">
              <a:buFont typeface="+mj-lt"/>
              <a:buAutoNum type="arabicPeriod"/>
            </a:pPr>
            <a:r>
              <a:rPr lang="ru-RU" sz="3200" dirty="0"/>
              <a:t>Тищенко А.Т. Технология. Индустриальные технологии : 5 класс : учебник для учащихся общеобразовательных </a:t>
            </a:r>
            <a:r>
              <a:rPr lang="ru-RU" sz="3200" dirty="0" err="1"/>
              <a:t>оранизаций</a:t>
            </a:r>
            <a:r>
              <a:rPr lang="ru-RU" sz="3200" dirty="0"/>
              <a:t> </a:t>
            </a:r>
            <a:r>
              <a:rPr lang="en-US" sz="3200" dirty="0"/>
              <a:t>/ </a:t>
            </a:r>
            <a:r>
              <a:rPr lang="ru-RU" sz="3200" dirty="0"/>
              <a:t>А.Т. Тищенко, В.Д. Симоненко. – 2-е изд., - М. : </a:t>
            </a:r>
            <a:r>
              <a:rPr lang="ru-RU" sz="3200" dirty="0" err="1"/>
              <a:t>Вентана</a:t>
            </a:r>
            <a:r>
              <a:rPr lang="ru-RU" sz="3200" dirty="0"/>
              <a:t>-Граф, 2016. – </a:t>
            </a:r>
            <a:r>
              <a:rPr lang="ru-RU" sz="3200" dirty="0" smtClean="0"/>
              <a:t>6-10стр</a:t>
            </a:r>
            <a:r>
              <a:rPr lang="ru-RU" sz="3200" dirty="0"/>
              <a:t>. </a:t>
            </a:r>
            <a:endParaRPr lang="ru-RU" sz="3200" dirty="0" smtClean="0"/>
          </a:p>
          <a:p>
            <a:pPr marL="494100" indent="-457200">
              <a:buFont typeface="+mj-lt"/>
              <a:buAutoNum type="arabicPeriod"/>
            </a:pPr>
            <a:r>
              <a:rPr lang="ru-RU" sz="3200" dirty="0"/>
              <a:t>Титульный лист творческого проекта. Творческие проекты и работы учащихся // tvorcheskieproekty.ru. – URL: http://tvorcheskie-proekty.ru/titulniy-list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09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Определение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Творческий проект – самостоятельная творческая индивидуальная или коллективная деятельность учащихся по решению теоретических и практических задач, осуществляемая под руководством учителя.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178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728358" y="880157"/>
            <a:ext cx="4506686" cy="150222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Виды проектов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2643" y="3608615"/>
            <a:ext cx="4506686" cy="150222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Индивидуальный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22672" y="3608615"/>
            <a:ext cx="4506686" cy="150222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Коллективный</a:t>
            </a:r>
            <a:endParaRPr lang="ru-RU" sz="4000" dirty="0"/>
          </a:p>
        </p:txBody>
      </p:sp>
      <p:cxnSp>
        <p:nvCxnSpPr>
          <p:cNvPr id="10" name="Прямая со стрелкой 9"/>
          <p:cNvCxnSpPr>
            <a:stCxn id="5" idx="2"/>
            <a:endCxn id="7" idx="0"/>
          </p:cNvCxnSpPr>
          <p:nvPr/>
        </p:nvCxnSpPr>
        <p:spPr>
          <a:xfrm flipH="1">
            <a:off x="2715986" y="2382385"/>
            <a:ext cx="3265715" cy="12262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8" idx="0"/>
          </p:cNvCxnSpPr>
          <p:nvPr/>
        </p:nvCxnSpPr>
        <p:spPr>
          <a:xfrm>
            <a:off x="5981701" y="2382385"/>
            <a:ext cx="3494314" cy="12262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6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r>
              <a:rPr lang="ru-RU" b="1" dirty="0" smtClean="0"/>
              <a:t>Цели проекта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2834" y="1058182"/>
            <a:ext cx="1144632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Создание простого макета или модели объекта, демонстрирующего базовые инженерные принципы.</a:t>
            </a:r>
            <a:br>
              <a:rPr lang="ru-RU" dirty="0"/>
            </a:br>
            <a:r>
              <a:rPr lang="ru-RU" dirty="0"/>
              <a:t>2. Изучение принципов конструирования и создание прототипа простого механизма.</a:t>
            </a:r>
            <a:br>
              <a:rPr lang="ru-RU" dirty="0"/>
            </a:br>
            <a:r>
              <a:rPr lang="ru-RU" dirty="0"/>
              <a:t>3. Познакомить учащихся с основами программирования через создание простой программы или интерактивной истории.</a:t>
            </a:r>
            <a:br>
              <a:rPr lang="ru-RU" dirty="0"/>
            </a:br>
            <a:r>
              <a:rPr lang="ru-RU" dirty="0"/>
              <a:t>4. Развитие умения работать с базовыми инструментами и материалами, например, создание </a:t>
            </a:r>
            <a:r>
              <a:rPr lang="ru-RU" dirty="0" err="1"/>
              <a:t>крафтовых</a:t>
            </a:r>
            <a:r>
              <a:rPr lang="ru-RU" dirty="0"/>
              <a:t> изделий.</a:t>
            </a:r>
            <a:br>
              <a:rPr lang="ru-RU" dirty="0"/>
            </a:br>
            <a:r>
              <a:rPr lang="ru-RU" dirty="0"/>
              <a:t>5. Ознакомление с принципами электроники и создание простой электронной схемы или устройства.</a:t>
            </a:r>
            <a:br>
              <a:rPr lang="ru-RU" dirty="0"/>
            </a:br>
            <a:r>
              <a:rPr lang="ru-RU" dirty="0"/>
              <a:t>6. Поддержка творческой мысли и предложение идеи, как улучшить или модифицировать существующий объект.</a:t>
            </a:r>
            <a:br>
              <a:rPr lang="ru-RU" dirty="0"/>
            </a:br>
            <a:r>
              <a:rPr lang="ru-RU" dirty="0"/>
              <a:t>7. Разработка мини-проекта, например, дизайн одежды для куклы или создание простой игрушки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4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Этапы проектирования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sz="3600" dirty="0" smtClean="0"/>
              <a:t>1 этап – поисково-исследовательский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dirty="0" smtClean="0"/>
              <a:t>2 этап – конструктивно-технологический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3600" dirty="0" smtClean="0"/>
              <a:t>3 этап – заключительный</a:t>
            </a:r>
          </a:p>
          <a:p>
            <a:pPr marL="571500" indent="-571500">
              <a:buFont typeface="+mj-lt"/>
              <a:buAutoNum type="romanU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5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1 этап – </a:t>
            </a:r>
            <a:r>
              <a:rPr lang="ru-RU" b="1" dirty="0" smtClean="0"/>
              <a:t>поисково-исследовательский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этом этапе осуществляется формулирование задачи и составляется «Паспорт проекта», также необходимо учитывать следующее:</a:t>
            </a:r>
          </a:p>
          <a:p>
            <a:r>
              <a:rPr lang="ru-RU" dirty="0" smtClean="0"/>
              <a:t>1. Насколько задуманное изделие будет отвечать своему назначению;</a:t>
            </a:r>
          </a:p>
          <a:p>
            <a:r>
              <a:rPr lang="ru-RU" dirty="0" smtClean="0"/>
              <a:t>2. Возможность изготовления изделия в школьных мастерских;</a:t>
            </a:r>
          </a:p>
          <a:p>
            <a:r>
              <a:rPr lang="ru-RU" dirty="0" smtClean="0"/>
              <a:t>3. Возможность изготовления за время, отведенное на выполнение проекта;</a:t>
            </a:r>
          </a:p>
          <a:p>
            <a:r>
              <a:rPr lang="ru-RU" dirty="0" smtClean="0"/>
              <a:t>4. Безопасность изготовленного изделия в эксплуатации и для окружающей среды;</a:t>
            </a:r>
          </a:p>
          <a:p>
            <a:r>
              <a:rPr lang="ru-RU" dirty="0" smtClean="0"/>
              <a:t>5. Возможность выполнения проекта с помощью имеющихся у исполнителей средств;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87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 этом этапе необходимо: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Осуществить выбор темы проекта с учетом возможностей выполнения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Собрать информацию о теме проекта для выдвижения идей по его реализации.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Выбрать наилучшую идею и исследовать ее, осуществив экономическую, дизайнерскую и экологическую оценку. Создать эскиз, выполнить моделирование.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Обсудить выбранную идею проекта с одноклассниками и учителем, утвердить тему и идею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7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 этап – </a:t>
            </a:r>
            <a:r>
              <a:rPr lang="ru-RU" b="1" dirty="0" smtClean="0"/>
              <a:t>конструктивно-технологический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данном этапе определяется последовательность выполнения технологических операция, готовится необходимая техническая документация. Кроме того, организуется рабочее место, выбираются материалы, проводится накладка оборудования.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9388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этом этапе необходимо: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Составить план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Разработать чертеж и технологическую карту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Подобрать материалы, инструменты, оборудование, необходимые для изготовления изделий. Обсудить это с учителем.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Изготовить изделие. Некоторые необходимо испытать. Обсудить результаты испытания с учителем и при необходимости внести изменения в  проект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Выполнить художественное оформление изделия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1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599</Words>
  <Application>Microsoft Office PowerPoint</Application>
  <PresentationFormat>Широкоэкранный</PresentationFormat>
  <Paragraphs>83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MS Mincho</vt:lpstr>
      <vt:lpstr>Times New Roman</vt:lpstr>
      <vt:lpstr>Тема Office</vt:lpstr>
      <vt:lpstr>Министерство образования и науки РФ Муниципальное бюджетное общеобразовательное учреждение Центр образования №49 </vt:lpstr>
      <vt:lpstr>Определение</vt:lpstr>
      <vt:lpstr>Презентация PowerPoint</vt:lpstr>
      <vt:lpstr>Цели проекта</vt:lpstr>
      <vt:lpstr>Этапы проектирования</vt:lpstr>
      <vt:lpstr>1 этап – поисково-исследовательский</vt:lpstr>
      <vt:lpstr>На этом этапе необходимо:</vt:lpstr>
      <vt:lpstr>2 этап – конструктивно-технологический</vt:lpstr>
      <vt:lpstr>На этом этапе необходимо:</vt:lpstr>
      <vt:lpstr>3 этап – заключительный</vt:lpstr>
      <vt:lpstr>На этом этапе необходимо:</vt:lpstr>
      <vt:lpstr>Паспорт проекта</vt:lpstr>
      <vt:lpstr>Пример паспорта проекта</vt:lpstr>
      <vt:lpstr>Пример паспорта проекта (2)</vt:lpstr>
      <vt:lpstr>Итоги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РФ Муниципальное бюджетное общеобразовательное учреждение Центр образования №49</dc:title>
  <dc:creator>Довудхон Хамдамов</dc:creator>
  <cp:lastModifiedBy>Довудхон Хамдамов</cp:lastModifiedBy>
  <cp:revision>10</cp:revision>
  <dcterms:created xsi:type="dcterms:W3CDTF">2023-08-28T14:05:53Z</dcterms:created>
  <dcterms:modified xsi:type="dcterms:W3CDTF">2023-08-30T05:51:12Z</dcterms:modified>
</cp:coreProperties>
</file>