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0" r:id="rId5"/>
    <p:sldId id="259" r:id="rId6"/>
    <p:sldId id="257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115616" y="980728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  <p:pic>
        <p:nvPicPr>
          <p:cNvPr id="5126" name="Picture 6" descr="https://u7.uidownload.com/vector/792/666/vector-lime-green-abstract-background-image-ai-ep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95536" y="620688"/>
            <a:ext cx="849694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истории семьи – история Отечества</a:t>
            </a: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«ГЕНЕАЛОГИЧЕСКОЕ ДРЕВО СЕМЬИ»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52120" y="5517232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 воспитатель</a:t>
            </a:r>
          </a:p>
          <a:p>
            <a:pPr algn="r"/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Мусанова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Наталья Алексеевна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115616" y="980728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  <p:pic>
        <p:nvPicPr>
          <p:cNvPr id="5126" name="Picture 6" descr="https://u7.uidownload.com/vector/792/666/vector-lime-green-abstract-background-image-ai-ep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27584" y="764704"/>
            <a:ext cx="77048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рамках городского конкурса «В истории семьи – история Отечества», мы с семьей одной из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воспитанниц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решили сделать «Генеалогическое древо семьи». </a:t>
            </a:r>
          </a:p>
          <a:p>
            <a:pPr algn="just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Мы не хотели искать легких путей, брать готовые идеи, а хотели по максимуму продумать все сами.</a:t>
            </a:r>
          </a:p>
          <a:p>
            <a:pPr algn="just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Для нашего «древа» мы решили использовать ветки настоящего дерева. На нем мы решили сделать вишенки с фотографиями членов семьи. Их мы распечатали на фотобумаге.</a:t>
            </a:r>
          </a:p>
          <a:p>
            <a:pPr algn="just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К генеалогическому древу семьи прилагалась так называемая «Книга рода» семьи, в которой мы изложили историю семьи.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algn="just"/>
            <a:endParaRPr lang="ru-RU" dirty="0"/>
          </a:p>
        </p:txBody>
      </p:sp>
      <p:pic>
        <p:nvPicPr>
          <p:cNvPr id="28675" name="Picture 3" descr="https://gas-kvas.com/uploads/posts/2023-01/1673584050_gas-kvas-com-p-genealogicheskoe-drevo-detskii-risunok-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4077072"/>
            <a:ext cx="3589591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115616" y="980728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  <p:pic>
        <p:nvPicPr>
          <p:cNvPr id="5126" name="Picture 6" descr="https://u7.uidownload.com/vector/792/666/vector-lime-green-abstract-background-image-ai-ep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3528" y="692696"/>
            <a:ext cx="38164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первом этапе мы нашли уже отломанную, подходящую часть дерева. Нашли глиняный горшок и с помощью гипса установили наше будущее дерево в него. </a:t>
            </a:r>
          </a:p>
          <a:p>
            <a:pPr indent="457200" algn="just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Осталось дождаться, когда все подсохнет…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8" name="Рисунок 7" descr="I04ar6BflG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1916832"/>
            <a:ext cx="4221088" cy="4221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115616" y="980728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  <p:pic>
        <p:nvPicPr>
          <p:cNvPr id="5126" name="Picture 6" descr="https://u7.uidownload.com/vector/792/666/vector-lime-green-abstract-background-image-ai-ep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Рисунок 5" descr="ZTacmwZQJz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3573016"/>
            <a:ext cx="3068960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FVCWEbXjpV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3573016"/>
            <a:ext cx="3240360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043608" y="764704"/>
            <a:ext cx="7056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На втором этапе мы стали «украшать» наше дерево листьями. Для этого приобрели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флис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приготовили горячий клей и терпение, ведь работа предстояла большая. Травку, каждый листочек мама воспитанницы вырезала и приклеивала к дереву. </a:t>
            </a:r>
          </a:p>
          <a:p>
            <a:pPr indent="457200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Осталось еще немного и наше деревце будет готово…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115616" y="980728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  <p:pic>
        <p:nvPicPr>
          <p:cNvPr id="5126" name="Picture 6" descr="https://u7.uidownload.com/vector/792/666/vector-lime-green-abstract-background-image-ai-ep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99592" y="836712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Параллельно мы приготовили фото семьи, родственников - распечатали их на фотобумаге. Далее мы приклеили их к нашим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флисовым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вишенкам. Из тесьмы сделали петельки, которыми будем крепить их к дереву. 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https://sun9-4.userapi.com/impg/99iud6u8q_2xqc8nMzTD4p1dR2qX7TxdUUc8mA/mOd7KY3KBlI.jpg?size=1280x1210&amp;quality=95&amp;sign=34ee850fd1884666dfef64799ae18029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780928"/>
            <a:ext cx="3414936" cy="3228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115616" y="980728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  <p:pic>
        <p:nvPicPr>
          <p:cNvPr id="5126" name="Picture 6" descr="https://u7.uidownload.com/vector/792/666/vector-lime-green-abstract-background-image-ai-ep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Рисунок 5" descr="iehRgH_-6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548680"/>
            <a:ext cx="4227934" cy="5637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51520" y="476672"/>
            <a:ext cx="3600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вот наконец наше «Генеалогическое древо семьи» готово. </a:t>
            </a:r>
          </a:p>
          <a:p>
            <a:pPr indent="457200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этому моменту «Книга рода» была уже тоже готова. </a:t>
            </a:r>
          </a:p>
          <a:p>
            <a:pPr indent="457200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Потребовалось много времени, сил и терпения. Но, видя результат своего труда, мы знаем, что все это было не напрасно.</a:t>
            </a:r>
          </a:p>
          <a:p>
            <a:pPr indent="457200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Работу отвезли на конкурс. По итогам конкурса мы заняли почетное 3 место.  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4725144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300</Words>
  <Application>Microsoft Office PowerPoint</Application>
  <PresentationFormat>Экран (4:3)</PresentationFormat>
  <Paragraphs>29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 мусанова</dc:creator>
  <cp:lastModifiedBy>наталья мусанова</cp:lastModifiedBy>
  <cp:revision>7</cp:revision>
  <dcterms:created xsi:type="dcterms:W3CDTF">2023-09-19T16:50:38Z</dcterms:created>
  <dcterms:modified xsi:type="dcterms:W3CDTF">2023-09-19T17:47:49Z</dcterms:modified>
</cp:coreProperties>
</file>