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74" r:id="rId4"/>
    <p:sldId id="269" r:id="rId5"/>
    <p:sldId id="259" r:id="rId6"/>
    <p:sldId id="262" r:id="rId7"/>
    <p:sldId id="264" r:id="rId8"/>
    <p:sldId id="266" r:id="rId9"/>
    <p:sldId id="268" r:id="rId10"/>
    <p:sldId id="267" r:id="rId11"/>
    <p:sldId id="271" r:id="rId12"/>
    <p:sldId id="272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</a:t>
            </a:r>
            <a:br>
              <a:rPr lang="ru-RU" sz="16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6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детский сад №7</a:t>
            </a:r>
            <a:r>
              <a:rPr lang="ru-RU" sz="24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57174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как средство развития речи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429132"/>
            <a:ext cx="77867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Филатова Ирина Олеговна</a:t>
            </a:r>
          </a:p>
          <a:p>
            <a:pPr algn="ctr"/>
            <a:r>
              <a:rPr lang="ru-RU" b="1" i="1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b="1" i="1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квалификационной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 </a:t>
            </a:r>
            <a:endParaRPr lang="ru-RU" b="1" i="1" dirty="0">
              <a:ln w="10541" cmpd="sng">
                <a:solidFill>
                  <a:srgbClr val="99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85789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г.Миллерово</a:t>
            </a:r>
          </a:p>
          <a:p>
            <a:pPr algn="ctr"/>
            <a:r>
              <a:rPr lang="ru-RU" b="1" i="1" dirty="0" smtClean="0">
                <a:ln w="10541" cmpd="sng">
                  <a:solidFill>
                    <a:srgbClr val="990000"/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i="1" dirty="0">
              <a:ln w="10541" cmpd="sng">
                <a:solidFill>
                  <a:srgbClr val="990000"/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Ирине Олеговне Ларец\флексагон 2\IMG_20230821_174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35376" y="3837260"/>
            <a:ext cx="3266082" cy="244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H:\Ирине Олеговне Ларец\флексагон 2\IMG_20230821_174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643702" y="285728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H:\Ирине Олеговне Ларец\флексагон 2\IMG_20230821_174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780" y="3833816"/>
            <a:ext cx="32385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:\Ирине Олеговне Ларец\флексагон 2\IMG_20230821_174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500430" y="3500438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642918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Расскажи сказку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Ав\IMG_20230822_193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14876" y="142873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Ав\IMG_20230822_193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34" y="414338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Ав\IMG_20230822_193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928662" y="142873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:\Ав\IMG_20230822_193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14942" y="407194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3" y="428604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Угадай сказку по картинке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в\IMG_20230822_193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86380" y="4000504"/>
            <a:ext cx="3360000" cy="2520000"/>
          </a:xfrm>
          <a:prstGeom prst="rect">
            <a:avLst/>
          </a:prstGeom>
          <a:noFill/>
        </p:spPr>
      </p:pic>
      <p:pic>
        <p:nvPicPr>
          <p:cNvPr id="3075" name="Picture 3" descr="H:\Ав\IMG_20230822_193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34" y="1142984"/>
            <a:ext cx="3360000" cy="2520000"/>
          </a:xfrm>
          <a:prstGeom prst="rect">
            <a:avLst/>
          </a:prstGeom>
          <a:noFill/>
        </p:spPr>
      </p:pic>
      <p:pic>
        <p:nvPicPr>
          <p:cNvPr id="3076" name="Picture 4" descr="H:\Ав\IMG_20230822_193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00034" y="4000504"/>
            <a:ext cx="3360000" cy="2520000"/>
          </a:xfrm>
          <a:prstGeom prst="rect">
            <a:avLst/>
          </a:prstGeom>
          <a:noFill/>
        </p:spPr>
      </p:pic>
      <p:pic>
        <p:nvPicPr>
          <p:cNvPr id="3078" name="Picture 6" descr="H:\Ав\IMG_20230822_193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14942" y="1214422"/>
            <a:ext cx="3360000" cy="252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Расскажи сказку по таблице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Ирине Олеговне Ларец\Флексагон\IMG_20230821_16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482477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Ирине Олеговне Ларец\флексагон 2\IMG_20230821_162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26233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Ирине Олеговне Ларец\Флексагон\IMG_20230818_094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рине Олеговне Ларец\Аг\IMG_20230822_222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4348" y="642918"/>
            <a:ext cx="768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9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660066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«Скажи мне – и я забуду, покажи 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660066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– и я запомню, дай сделать – 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660066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 пойму». </a:t>
            </a:r>
            <a:endParaRPr lang="ru-RU" sz="2800" b="1" i="1" dirty="0">
              <a:ln>
                <a:solidFill>
                  <a:srgbClr val="660066"/>
                </a:solidFill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14818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«Подлинные чудеса не шумны, и самые важные события очень просты».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Сент-Экзюпери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рине Олеговне Ларец\Авв\IMG_20230822_194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00250" y="642918"/>
            <a:ext cx="514350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Ларец сказочных историй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642918"/>
            <a:ext cx="4143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Ирине Олеговне Ларец\Аб\IMG_20230822_18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3780000" cy="50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r="4762" b="6537"/>
          <a:stretch/>
        </p:blipFill>
        <p:spPr>
          <a:xfrm>
            <a:off x="685800" y="983397"/>
            <a:ext cx="7543800" cy="564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Ирине Олеговне Ларец\флексагон 2\IMG_20230821_173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978000"/>
            <a:ext cx="2550138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:\Ирине Олеговне Ларец\флексагон 2\IMG_20230821_173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77554" y="480000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H:\Ирине Олеговне Ларец\флексагон 2\IMG_20230821_173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94280" y="1765860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:\Ирине Олеговне Ларец\флексагон 2\IMG_20230821_173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84000" y="3194620"/>
            <a:ext cx="384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57291" y="214290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357166"/>
            <a:ext cx="25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отличия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Ирине Олеговне Ларец\флексагон 2\IMG_20230821_173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26314" y="3931876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:\Ирине Олеговне Ларец\флексагон 2\IMG_20230821_173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11736" y="1217232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H:\Ирине Олеговне Ларец\флексагон 2\IMG_20230821_173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624000" y="1145794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:\Ирине Олеговне Ларец\флексагон 2\IMG_20230821_173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0" y="385800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214290"/>
            <a:ext cx="7786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какой сказки предмет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Ирине Олеговне Ларец\флексагон 2\IMG_20230821_173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0" y="-10858500"/>
            <a:ext cx="3840000" cy="2880000"/>
          </a:xfrm>
          <a:prstGeom prst="rect">
            <a:avLst/>
          </a:prstGeom>
          <a:noFill/>
        </p:spPr>
      </p:pic>
      <p:pic>
        <p:nvPicPr>
          <p:cNvPr id="8196" name="Picture 4" descr="H:\Ирине Олеговне Ларец\флексагон 2\IMG_20230821_173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45718" y="1074356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H:\Ирине Олеговне Ларец\флексагон 2\IMG_20230821_173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83702" y="114579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:\Ирине Олеговне Ларец\флексагон 2\IMG_20230821_173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40628" y="407475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H:\Ирине Олеговне Ларец\флексагон 2\IMG_20230821_173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640232" y="407475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00298" y="785794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Угадай сказку по силуэту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Ирине Олеговне Ларец\флексагон 2\IMG_20230821_174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357454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H:\Ирине Олеговне Ларец\флексагон 2\IMG_20230821_174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5" y="3643314"/>
            <a:ext cx="241101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:\Ирине Олеговне Ларец\флексагон 2\IMG_20230821_174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31001" y="3940949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H:\Ирине Олеговне Ларец\флексагон 2\IMG_20230821_174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107920" y="4107660"/>
            <a:ext cx="3143268" cy="235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04715" y="428604"/>
            <a:ext cx="4896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Закончи сказку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86</Words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Муниципальное  бюджетное дошкольное образовательное учреждение  детский сад №7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учреждение  детский сад №7 </dc:title>
  <dc:creator>Device</dc:creator>
  <cp:lastModifiedBy>Device</cp:lastModifiedBy>
  <cp:revision>6</cp:revision>
  <dcterms:created xsi:type="dcterms:W3CDTF">2023-08-22T12:36:51Z</dcterms:created>
  <dcterms:modified xsi:type="dcterms:W3CDTF">2023-08-23T05:25:22Z</dcterms:modified>
</cp:coreProperties>
</file>