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3" d="100"/>
          <a:sy n="93" d="100"/>
        </p:scale>
        <p:origin x="-64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477132" cy="364333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 по физике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«Физика  и косметология»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Выполнила: ученица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Позднякова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Валерия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3857620" y="6735836"/>
            <a:ext cx="5210180" cy="479377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Работу выполнила: ученица 7 «Б» класса»</a:t>
            </a:r>
          </a:p>
          <a:p>
            <a:r>
              <a:rPr lang="ru-RU" dirty="0" smtClean="0"/>
              <a:t>МБОУ СОШ № 10</a:t>
            </a:r>
          </a:p>
          <a:p>
            <a:r>
              <a:rPr lang="ru-RU" dirty="0" smtClean="0"/>
              <a:t>Позднякова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55318" cy="64294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Нанесение крема на кожу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183880" cy="4759456"/>
          </a:xfrm>
        </p:spPr>
        <p:txBody>
          <a:bodyPr/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Нужно знать, что сквозь роговой слой легко проникают вещества с молекулярным весом менее 500 Дальтон (витамин А,Е,С)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кожа сухая, то в жировом слое образуются отверстия, тогда внутрь могут проникать вещества с весом более 500 Дальтон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7215214"/>
            <a:ext cx="7758138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лучшего проникновения в кожу кремов, масел и других косметических средств в современной косметологии применяются аппаратные методики- </a:t>
            </a: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ИОНОФРЕЗ или УЛЬТРАЗВУКОВОЙ ФОНОФРЕЗ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этом случае косметические средства «вбиваются» глубже с помощью гальванического тока малой силы и низкого напряжения и ультразвука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55318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Микротоки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косметологии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326756" cy="48308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Микротоки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проникают вглубь поврежденных клеток сквозь их мембраны, открывают каналы, улучшают работу внутриклеточных молекул.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косметологии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микротоковые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процедуры улучшают восстановление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энергообменные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процессы, уменьшают отёки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Микротоки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обладают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обеболивающим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эффектом, поэтому их используют для реабилитации после операций, в том числе косметологических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55318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12442" cy="490233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Так, в современном мире люди стали больше внимания уделять своей красоте и внешности, в том числе косметологическим процедурам.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Знание основ физики необходимо, чтобы разбираться и понимать какое влияние оказывает та или иная косметологическая процедура на организм человека (например, лазерное излучение,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микротоки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или эпиляция)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Каждая девушка должна уметь правильно пользоваться косметикой и, чтобы правильно её наложить, также необходимы знания физики (например, понятия об оптических иллюзиях)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Так, физика и косметология тесно взаимосвязаны, ведь ни один прибор, применяемый в косметологии или косметологическая процедура, не обходятся без законов физики.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429528"/>
            <a:ext cx="7543824" cy="107157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7143776"/>
            <a:ext cx="7043758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Выяснить, как явления, изучаемые на уроках физики встречаются в косметологии и применяются в приборах, используемых в косметологии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 descr="https://uhod-za.ru/wp-content/uploads/4/7/4/4745cfcef36625e191a93ca4c600421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643182"/>
            <a:ext cx="4276001" cy="2896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7358090"/>
            <a:ext cx="7043758" cy="6429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183880" cy="418795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Накопление, изучение и обобщение теоретического материала по данной теме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исследований различных видов косметологических процедур, приборов и их применение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и формулировка теоретических и практических выводов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12442" cy="62293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Развитие медицины и физики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Ещё в глубокой древности медицина использовала в лечебных целях физические факторы, такие как тепло, холод, звук, свет, различные механические воздействия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Законы физики в жизни девушки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183880" cy="418795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Отражение в зеркале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Накладывание макияжа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Физические свойства косметических средств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Свойства ванной комнаты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Микротоки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косметологии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969566" cy="62293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Физика в ванной комнате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183880" cy="4187952"/>
          </a:xfrm>
        </p:spPr>
        <p:txBody>
          <a:bodyPr/>
          <a:lstStyle/>
          <a:p>
            <a:r>
              <a:rPr lang="ru-RU" dirty="0" smtClean="0"/>
              <a:t>Отражение в зеркале. Стоя перед зеркалом мы видим зеркальное отражение – это пучок света, падающий на поверхность, отражается ею также в виде пучка. При этом отражённый поток света несёт информацию об объекте.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Физические свойства косметических средств и прибор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112442" cy="44022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Лазерные аппараты в косметологии. Лазерное излучение во время косметологических процедур.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работе лазерного аппарата учитываются такие физические параметры как: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Длина волны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Тип излучателя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Длительность импульс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041004" cy="62293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Эпиляция или удаление пигментации на коже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83880" cy="41879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каждом случае подбирается тип излучателя, определённая длина волны, которые будут оптимально поглощаться рабочей поверхностью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 время проведения лазерной процедуры необходимо заботиться о безопасности, учитывая, что максимальное поглощение приходится на оптический спектр ультрафиолета, что уже не безопасно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142976" y="7358090"/>
            <a:ext cx="7543824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Мощность лазера. То есть плотность энергии на единицу поверхности кожи. При этом, чем меньше диаметр светового пятна, тем сильнее получается воздействие лазерного импульса.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Длительность импульса лазера. Чем короче импульс, тем меньше ожогов может получить ткань. Это влияет на степень болевых ощущений пациента и соответственно на качество лазерной процедуры.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185</TotalTime>
  <Words>540</Words>
  <PresentationFormat>Экран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 Проект по физике  «Физика  и косметология»  Выполнила: ученица 9 класса Позднякова Валерия </vt:lpstr>
      <vt:lpstr>Слайд 2</vt:lpstr>
      <vt:lpstr>Слайд 3</vt:lpstr>
      <vt:lpstr>Развитие медицины и физики</vt:lpstr>
      <vt:lpstr>Законы физики в жизни девушки</vt:lpstr>
      <vt:lpstr>Физика в ванной комнате</vt:lpstr>
      <vt:lpstr>Физические свойства косметических средств и приборов</vt:lpstr>
      <vt:lpstr>Эпиляция или удаление пигментации на коже</vt:lpstr>
      <vt:lpstr>Слайд 9</vt:lpstr>
      <vt:lpstr>Слайд 10</vt:lpstr>
      <vt:lpstr>Нанесение крема на кожу</vt:lpstr>
      <vt:lpstr>Слайд 12</vt:lpstr>
      <vt:lpstr>Микротоки в косметологии</vt:lpstr>
      <vt:lpstr>Выводы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СОШ № 10 г. Лиски Проект по физике  «Физика  и косметология»  Выполнила: ученица 7 «Б» класса Позднякова Е. Проверила: Паринова А.П. </dc:title>
  <dc:creator>Ирина</dc:creator>
  <cp:lastModifiedBy>Ирина</cp:lastModifiedBy>
  <cp:revision>8</cp:revision>
  <dcterms:created xsi:type="dcterms:W3CDTF">2021-11-22T07:47:22Z</dcterms:created>
  <dcterms:modified xsi:type="dcterms:W3CDTF">2023-09-12T10:19:54Z</dcterms:modified>
</cp:coreProperties>
</file>