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4" r:id="rId9"/>
    <p:sldId id="265" r:id="rId10"/>
    <p:sldId id="266" r:id="rId11"/>
    <p:sldId id="267" r:id="rId12"/>
    <p:sldId id="262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66"/>
    <a:srgbClr val="000000"/>
    <a:srgbClr val="D9FF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53AEE-ABA6-4DCF-BA87-755EB33C743B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98EC6-685B-4C71-955B-593634FE2A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98EC6-685B-4C71-955B-593634FE2A9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wedg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93E5-769B-4B83-8F80-A099FF79531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B339-6001-46B3-B049-EDD43E9F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20000">
    <p:wedge/>
    <p:sndAc>
      <p:stSnd>
        <p:snd r:embed="rId13" name="wind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audio" Target="../media/audio1.wav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6" name="Picture 24" descr="лучи"/>
          <p:cNvPicPr>
            <a:picLocks noChangeAspect="1" noChangeArrowheads="1"/>
          </p:cNvPicPr>
          <p:nvPr/>
        </p:nvPicPr>
        <p:blipFill>
          <a:blip r:embed="rId3">
            <a:lum bright="43000"/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286388"/>
            <a:ext cx="4608513" cy="11296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800" b="1" i="1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1800" b="1" i="1" dirty="0" err="1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Воспитатель:Кондратьева-Б</a:t>
            </a:r>
            <a:r>
              <a:rPr lang="ru-RU" sz="1800" b="1" i="1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800" b="1" i="1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Эльвира </a:t>
            </a:r>
            <a:r>
              <a:rPr lang="ru-RU" sz="1800" b="1" i="1" dirty="0" err="1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Абдулхарисовна</a:t>
            </a:r>
            <a:endParaRPr lang="ru-RU" sz="1800" b="1" i="1" dirty="0">
              <a:ln w="1143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5" y="5693159"/>
            <a:ext cx="100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Воркута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gotip_rosi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114300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14480" y="28572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 «Детский сад № 37 «Росинка» г. Воркуты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6" name="Picture 14" descr="https://x-lines.ru/letters/i/cyrillicscript/0412/dc2127/42/0/4nt7db6ozdem3wcb4g81bwft4n47dygoszeaxwc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428868"/>
            <a:ext cx="4771127" cy="957266"/>
          </a:xfrm>
          <a:prstGeom prst="rect">
            <a:avLst/>
          </a:prstGeom>
          <a:noFill/>
        </p:spPr>
      </p:pic>
      <p:pic>
        <p:nvPicPr>
          <p:cNvPr id="28688" name="Picture 16" descr="https://x-lines.ru/letters/i/cyrillicscript/0586/dc2127/42/0/4ns7bg6o1zejiwfn4nopbggow9ejmwfb4ntpbrsou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357562"/>
            <a:ext cx="4786346" cy="710702"/>
          </a:xfrm>
          <a:prstGeom prst="rect">
            <a:avLst/>
          </a:prstGeom>
          <a:noFill/>
        </p:spPr>
      </p:pic>
      <p:pic>
        <p:nvPicPr>
          <p:cNvPr id="28694" name="Picture 22" descr="ecolog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786058"/>
            <a:ext cx="238125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527317"/>
      </p:ext>
    </p:extLst>
  </p:cSld>
  <p:clrMapOvr>
    <a:masterClrMapping/>
  </p:clrMapOvr>
  <p:transition spd="slow" advClick="0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16632"/>
            <a:ext cx="8496944" cy="14401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Тоже явление мы наблюдаем зимой, когда расчесываем волосы. Часто в таких случаях говорят «волосы электризуются», это означает,  что волосы «заряжаются» разрядом от предметов одежды, которые изготовлены из шерстяной или синтетической ткани.</a:t>
            </a:r>
          </a:p>
        </p:txBody>
      </p:sp>
      <p:pic>
        <p:nvPicPr>
          <p:cNvPr id="6146" name="Picture 2" descr="C:\Users\Алексей\Downloads\deb45d333d0414ba3de42155789fdb4a_x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298951" cy="273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Downloads\pochemu-elektrizuyutsya-volosy-i-89968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329" y="1594109"/>
            <a:ext cx="2478782" cy="269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ексей\Downloads\1334065080_elektrizuyutsya-volos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161" y="1602316"/>
            <a:ext cx="2880320" cy="2697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ексей\Downloads\hello_html_a71db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691227"/>
            <a:ext cx="3058974" cy="2166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лексей\Downloads\E`lektricheskiy-ug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91227"/>
            <a:ext cx="2985942" cy="2029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300025"/>
            <a:ext cx="2376264" cy="24916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 еще электричество  вырабатывают некоторые рыбы, например скат или угорь. Охотясь они поражают жертву электрическим разрядом.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98881224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8856984" cy="7920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Живет с нами рядом наш друг и помощник – электрический друг. Никто не в силах при встрече пожать ему руку для приветствия, на «Здравствуй» он моргает огоньком.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1" name="Picture 3" descr="C:\Users\Алексей\Downloads\elec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790756"/>
            <a:ext cx="4653212" cy="3067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ексей\Downloads\img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2607"/>
            <a:ext cx="4653212" cy="239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4036" y="2333997"/>
            <a:ext cx="4023706" cy="43204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Нам всем электрический ток помогает: маме стирать на стиральной машине, готовить еду на электроплите; папе с помощью электроинструмента, сделать небольшой ремонт. От тока включается и работает компьютер и телевизор. Если вдруг всей семье захотелось отдохнуть за чашечкой чая – очень быстро нагревается электрочайник; в холодильнике долго сохраняются свежими продукты. А как бы мы жили все без света? Наша жизнь была бы скучной и темной. </a:t>
            </a:r>
          </a:p>
          <a:p>
            <a:pPr algn="ctr"/>
            <a:r>
              <a:rPr lang="ru-RU" dirty="0"/>
              <a:t>Спасибо тебе незаметный друг!</a:t>
            </a:r>
          </a:p>
        </p:txBody>
      </p:sp>
      <p:pic>
        <p:nvPicPr>
          <p:cNvPr id="7174" name="Picture 6" descr="C:\Users\Алексей\Downloads\dunyaelektr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75" y="1113455"/>
            <a:ext cx="2196113" cy="1134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лексей\Downloads\a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178" y="1026386"/>
            <a:ext cx="1151028" cy="115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284409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005064"/>
            <a:ext cx="8064896" cy="27363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теперь давайте поиграем в игру «Закончи предложение».</a:t>
            </a:r>
          </a:p>
          <a:p>
            <a:pPr algn="ctr"/>
            <a:r>
              <a:rPr lang="ru-RU" dirty="0" smtClean="0"/>
              <a:t>Новая энергосберегающая лампочка лучше, потому что………(</a:t>
            </a:r>
            <a:r>
              <a:rPr lang="ru-RU" i="1" dirty="0" smtClean="0"/>
              <a:t>светит дольше обычной лампочки, экономит электроэнергию, меньше отрицательного воздействия на природу)</a:t>
            </a:r>
          </a:p>
          <a:p>
            <a:pPr algn="ctr"/>
            <a:r>
              <a:rPr lang="ru-RU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Выходя из комнаты нужно выключать свет потому что……..</a:t>
            </a:r>
          </a:p>
          <a:p>
            <a:pPr algn="ctr"/>
            <a:r>
              <a:rPr lang="ru-RU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Электроэнергию нужно  беречь, так как……..</a:t>
            </a:r>
          </a:p>
          <a:p>
            <a:pPr algn="ctr"/>
            <a:r>
              <a:rPr lang="ru-RU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Нельзя включать несколько, много электроприборов, потому что……..</a:t>
            </a:r>
          </a:p>
          <a:p>
            <a:pPr algn="ctr"/>
            <a:r>
              <a:rPr lang="ru-RU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Если не выключать свет днем и ночью, то……….</a:t>
            </a:r>
          </a:p>
          <a:p>
            <a:pPr algn="ctr"/>
            <a:r>
              <a:rPr lang="ru-RU" i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Если во всем доме вдруг погасли электрические лампочки, то……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632848" cy="36724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Его Величество – электричество!</a:t>
            </a:r>
          </a:p>
          <a:p>
            <a:pPr algn="ctr"/>
            <a:r>
              <a:rPr lang="ru-RU" dirty="0" smtClean="0"/>
              <a:t>Ярко солнышко светило, </a:t>
            </a:r>
          </a:p>
          <a:p>
            <a:pPr algn="ctr"/>
            <a:r>
              <a:rPr lang="ru-RU" dirty="0" smtClean="0"/>
              <a:t>Но когда ушло оно,</a:t>
            </a:r>
          </a:p>
          <a:p>
            <a:pPr algn="ctr"/>
            <a:r>
              <a:rPr lang="ru-RU" dirty="0" smtClean="0"/>
              <a:t>Сразу стало нам уныло, </a:t>
            </a:r>
          </a:p>
          <a:p>
            <a:pPr algn="ctr"/>
            <a:r>
              <a:rPr lang="ru-RU" dirty="0" smtClean="0"/>
              <a:t>Очень мрачно и темно!</a:t>
            </a:r>
          </a:p>
          <a:p>
            <a:pPr algn="ctr"/>
            <a:r>
              <a:rPr lang="ru-RU" dirty="0" smtClean="0"/>
              <a:t>Только я не унываю-</a:t>
            </a:r>
          </a:p>
          <a:p>
            <a:pPr algn="ctr"/>
            <a:r>
              <a:rPr lang="ru-RU" dirty="0" smtClean="0"/>
              <a:t>И скорее свет </a:t>
            </a:r>
            <a:r>
              <a:rPr lang="ru-RU" dirty="0"/>
              <a:t>в</a:t>
            </a:r>
            <a:r>
              <a:rPr lang="ru-RU" dirty="0" smtClean="0"/>
              <a:t>ключаю. </a:t>
            </a:r>
            <a:endParaRPr lang="ru-RU" dirty="0"/>
          </a:p>
          <a:p>
            <a:pPr algn="ctr"/>
            <a:r>
              <a:rPr lang="ru-RU" dirty="0" smtClean="0"/>
              <a:t>В вазе солнышко живет,</a:t>
            </a:r>
          </a:p>
          <a:p>
            <a:pPr algn="ctr"/>
            <a:r>
              <a:rPr lang="ru-RU" dirty="0" smtClean="0"/>
              <a:t>Ваза свет чудесный льет!</a:t>
            </a:r>
          </a:p>
          <a:p>
            <a:pPr algn="ctr"/>
            <a:r>
              <a:rPr lang="ru-RU" dirty="0" smtClean="0"/>
              <a:t>Можно вечером играть, </a:t>
            </a:r>
          </a:p>
          <a:p>
            <a:pPr algn="ctr"/>
            <a:r>
              <a:rPr lang="ru-RU" dirty="0" smtClean="0"/>
              <a:t>И читать , и рисовать….</a:t>
            </a:r>
          </a:p>
          <a:p>
            <a:pPr algn="ctr"/>
            <a:r>
              <a:rPr lang="ru-RU" dirty="0" smtClean="0"/>
              <a:t>Вот оно,  магическое </a:t>
            </a:r>
          </a:p>
          <a:p>
            <a:pPr algn="ctr"/>
            <a:r>
              <a:rPr lang="ru-RU" dirty="0" smtClean="0"/>
              <a:t>Солнце электрическое!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8918161"/>
      </p:ext>
    </p:extLst>
  </p:cSld>
  <p:clrMapOvr>
    <a:masterClrMapping/>
  </p:clrMapOvr>
  <p:transition spd="slow" advTm="20000">
    <p:wedge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92321" y="338095"/>
            <a:ext cx="5400600" cy="10081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 каких предметах живет электрический ток?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9218" name="Picture 2" descr="C:\Users\Алексей\Downloads\19a94f709b0853656b24e84250cc26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357694"/>
            <a:ext cx="2438400" cy="20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ей\Downloads\hGDbpoawGNmsFjhE8AMJbygX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37626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ей\Downloads\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2880320" cy="194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лексей\Downloads\SKU169803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770" y="1628800"/>
            <a:ext cx="2557851" cy="2228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лексей\Downloads\e5c3a081b521f6fe114fcc0953a9431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279" y="4149080"/>
            <a:ext cx="2503494" cy="2320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Алексей\Downloads\f934284bf61da706a1be3fd7f32b1df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770" y="4094723"/>
            <a:ext cx="2557851" cy="2374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336962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214422"/>
            <a:ext cx="4896544" cy="5400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Правда или нет?</a:t>
            </a:r>
          </a:p>
          <a:p>
            <a:pPr algn="ctr"/>
            <a:r>
              <a:rPr lang="ru-RU" dirty="0" smtClean="0"/>
              <a:t>Надо вытирать пыль с лампочек, чтобы они ярче светили?</a:t>
            </a:r>
          </a:p>
          <a:p>
            <a:pPr algn="ctr"/>
            <a:r>
              <a:rPr lang="ru-RU" dirty="0" smtClean="0"/>
              <a:t>Когда находишься дома, надо включать все электроприборы?</a:t>
            </a:r>
          </a:p>
          <a:p>
            <a:pPr algn="ctr"/>
            <a:r>
              <a:rPr lang="ru-RU" dirty="0" smtClean="0"/>
              <a:t>Надо пользоваться энергосберегающими лампочками?</a:t>
            </a:r>
          </a:p>
          <a:p>
            <a:pPr algn="ctr"/>
            <a:r>
              <a:rPr lang="ru-RU" dirty="0" smtClean="0"/>
              <a:t>Нельзя вставлять посторонние предметы в розетку?</a:t>
            </a:r>
          </a:p>
          <a:p>
            <a:pPr algn="ctr"/>
            <a:r>
              <a:rPr lang="ru-RU" dirty="0" smtClean="0"/>
              <a:t>Можно пользоваться неисправными электроприборами?</a:t>
            </a:r>
          </a:p>
          <a:p>
            <a:pPr algn="ctr"/>
            <a:r>
              <a:rPr lang="ru-RU" dirty="0" smtClean="0"/>
              <a:t>Уходя нужно выключать свет?</a:t>
            </a:r>
          </a:p>
          <a:p>
            <a:pPr algn="ctr"/>
            <a:r>
              <a:rPr lang="ru-RU" dirty="0" smtClean="0"/>
              <a:t>Выключать электроприборы, потянув за провод?</a:t>
            </a:r>
          </a:p>
          <a:p>
            <a:pPr algn="ctr"/>
            <a:r>
              <a:rPr lang="ru-RU" dirty="0" smtClean="0"/>
              <a:t>Нельзя прикасаться мокрыми руками к электрическим проводам?</a:t>
            </a:r>
          </a:p>
          <a:p>
            <a:pPr algn="ctr"/>
            <a:r>
              <a:rPr lang="ru-RU" dirty="0" smtClean="0"/>
              <a:t>Не сушить на батарее одежду и белье?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5362" name="Picture 2" descr="ид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6888" y="1857364"/>
            <a:ext cx="464711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9959185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7496" y="332656"/>
            <a:ext cx="8352928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«Было – стало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Перед вами бытовая техника, которая помогает сейчас нашим мама и папам и вам. Какой предмет заменял его до появления электричества? </a:t>
            </a:r>
            <a:endParaRPr lang="ru-RU" dirty="0"/>
          </a:p>
        </p:txBody>
      </p:sp>
      <p:pic>
        <p:nvPicPr>
          <p:cNvPr id="12290" name="Picture 2" descr="C:\Users\Алексей\Downloads\uk48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58417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ексей\Downloads\98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172819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ексей\Downloads\motivator-19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38495"/>
            <a:ext cx="1686974" cy="163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лексей\Downloads\793558_html_3eef71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8495"/>
            <a:ext cx="1296144" cy="163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Алексей\Downloads\d8c6de60e26dbcf1d2da13a844dc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38495"/>
            <a:ext cx="1361985" cy="163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Алексей\Downloads\BROTHER-COMFORT-35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02" y="4762925"/>
            <a:ext cx="1728192" cy="1871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Алексей\Downloads\p_00205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704" y="3185951"/>
            <a:ext cx="1510208" cy="140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Алексей\Downloads\igrushechnaya_stiralnaya_mashina_Electrolux_AEG_00053651_lar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644" y="4706918"/>
            <a:ext cx="1806848" cy="189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Алексей\Downloads\507840_kartinka-igolka-s-nitko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70990"/>
            <a:ext cx="1361985" cy="136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Users\Алексей\Downloads\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38" y="4808190"/>
            <a:ext cx="2082065" cy="1780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Users\Алексей\Downloads\thumb_f5b262494c1a9ad3331720d6627b405b_resizenew_588_4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02" y="3236732"/>
            <a:ext cx="1566694" cy="141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C:\Users\Алексей\Downloads\elektriskais-modinatajs-vitek--vt-66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70991"/>
            <a:ext cx="1847316" cy="1341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C:\Users\Алексей\Downloads\Dekoratif-Şömine-Modeli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08191"/>
            <a:ext cx="2147794" cy="1899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C:\Users\Алексей\Downloads\262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0796"/>
            <a:ext cx="1512168" cy="1382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004098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0648"/>
            <a:ext cx="8208912" cy="7920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Ребята, мы с вами должны беречь электричество, чтобы электричества хватило всем и надолго. А как мы можем это сделать?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5111" y="1388635"/>
            <a:ext cx="2122633" cy="242390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не забывать выключать свет, когда и без него можно обойтись, или когда выходишь из дома в другое помещение.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88727" y="1256689"/>
            <a:ext cx="2232248" cy="24482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утеплять свой дом, чтобы тепло «не убегало» на улицу через щели в окнах, дверях.</a:t>
            </a:r>
            <a:endParaRPr lang="ru-RU" dirty="0"/>
          </a:p>
        </p:txBody>
      </p:sp>
      <p:pic>
        <p:nvPicPr>
          <p:cNvPr id="13314" name="Picture 2" descr="C:\Users\Алексей\Downloads\8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758" y="1149108"/>
            <a:ext cx="4212468" cy="266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лексей\Downloads\remont-okon-dverej-moskitnykh-setok-steklopaketov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515"/>
            <a:ext cx="3960440" cy="2712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лексей\Downloads\slide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929066"/>
            <a:ext cx="4446494" cy="279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02538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7404" y="332656"/>
            <a:ext cx="8548652" cy="165618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История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лампочки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До того, как человек научился пользоваться огнем, единственным источником света для него было солнце. Но когда наступала ночь, люди боялись диких зверей, которые хорошо видели в темноте и могли напасть на человека. Если ночь заставала людей в лесу оно могли заблудиться и не найти дорогу домой.</a:t>
            </a:r>
            <a:endParaRPr lang="ru-RU" dirty="0"/>
          </a:p>
        </p:txBody>
      </p:sp>
      <p:pic>
        <p:nvPicPr>
          <p:cNvPr id="27650" name="Picture 2" descr="the s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4144813" cy="4229401"/>
          </a:xfrm>
          <a:prstGeom prst="rect">
            <a:avLst/>
          </a:prstGeom>
          <a:noFill/>
        </p:spPr>
      </p:pic>
      <p:pic>
        <p:nvPicPr>
          <p:cNvPr id="27652" name="Picture 4" descr="лу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786058"/>
            <a:ext cx="28384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4926215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2736304" cy="15841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Когда человек научился добывать огонь и сохранять его, костер стал и светом и теплом в пещере.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285992"/>
            <a:ext cx="3312368" cy="41854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Потом люди научились освещать свои жилища личинами. Это самая обычная щепка, только заостренная на конце. Обычно личину делали из березы: это дерево лучше всех горит. Один конец личины закрепляли, другой конец зажигали. От лучины мало света, она быстро сгорает и сильно коптит, ее надо было часто менять, следить, чтобы не случился пожар</a:t>
            </a:r>
            <a:endParaRPr lang="ru-RU" dirty="0"/>
          </a:p>
        </p:txBody>
      </p:sp>
      <p:pic>
        <p:nvPicPr>
          <p:cNvPr id="26626" name="Picture 2" descr="ого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2857500" cy="2590800"/>
          </a:xfrm>
          <a:prstGeom prst="rect">
            <a:avLst/>
          </a:prstGeom>
          <a:noFill/>
        </p:spPr>
      </p:pic>
      <p:pic>
        <p:nvPicPr>
          <p:cNvPr id="26628" name="Picture 4" descr="http://img-fotki.yandex.ru/get/9068/16969765.173/0_7bb64_45dc47d2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714356"/>
            <a:ext cx="24288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2037506"/>
      </p:ext>
    </p:extLst>
  </p:cSld>
  <p:clrMapOvr>
    <a:masterClrMapping/>
  </p:clrMapOvr>
  <p:transition spd="slow" advClick="0" advTm="20000">
    <p:wedg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4320480" cy="302433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пчелиного воска люди научились делать свечи, которые дольше горели, чем лучины. Внутри свечи есть фитиль, сделанный из ниток. Это изобретение используют и сегодня, их часто используют, как новогодние подарки, Но свеча была неудобна. Ее можно обжечься, от нее может быть пожар и дает мало света.</a:t>
            </a:r>
            <a:endParaRPr lang="ru-RU" dirty="0"/>
          </a:p>
        </p:txBody>
      </p:sp>
      <p:pic>
        <p:nvPicPr>
          <p:cNvPr id="25602" name="Picture 2" descr="3 све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2095500" cy="2295526"/>
          </a:xfrm>
          <a:prstGeom prst="rect">
            <a:avLst/>
          </a:prstGeom>
          <a:noFill/>
        </p:spPr>
      </p:pic>
      <p:pic>
        <p:nvPicPr>
          <p:cNvPr id="25604" name="Picture 4" descr="3 све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429000"/>
            <a:ext cx="1805721" cy="2357454"/>
          </a:xfrm>
          <a:prstGeom prst="rect">
            <a:avLst/>
          </a:prstGeom>
          <a:noFill/>
        </p:spPr>
      </p:pic>
      <p:pic>
        <p:nvPicPr>
          <p:cNvPr id="25606" name="Picture 6" descr="green cand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143248"/>
            <a:ext cx="1905000" cy="2990850"/>
          </a:xfrm>
          <a:prstGeom prst="rect">
            <a:avLst/>
          </a:prstGeom>
          <a:noFill/>
        </p:spPr>
      </p:pic>
      <p:pic>
        <p:nvPicPr>
          <p:cNvPr id="25608" name="Picture 8" descr="свеч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357562"/>
            <a:ext cx="666750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482594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194421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Постепенно люди научились добывать полезные ископаемые: уголь и нефть. Тогда появились керосиновые лампы, в которых можно делать пламя сильнее или меньше. Это было экономно и удобно. За стеклянной колбой пламя становилось безопасней. Однако керосиновая лампа была неудобной. В нее постоянно нужно было наливать керосин. Если кто – то нечаянно опрокидывал лампу, керосин разливался , и вспыхивал огонь.</a:t>
            </a:r>
            <a:endParaRPr lang="ru-RU" dirty="0"/>
          </a:p>
        </p:txBody>
      </p:sp>
      <p:pic>
        <p:nvPicPr>
          <p:cNvPr id="24578" name="Picture 2" descr="фона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71810"/>
            <a:ext cx="1524000" cy="2752725"/>
          </a:xfrm>
          <a:prstGeom prst="rect">
            <a:avLst/>
          </a:prstGeom>
          <a:noFill/>
        </p:spPr>
      </p:pic>
      <p:pic>
        <p:nvPicPr>
          <p:cNvPr id="24580" name="Picture 4" descr="Фона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571744"/>
            <a:ext cx="1500198" cy="3672899"/>
          </a:xfrm>
          <a:prstGeom prst="rect">
            <a:avLst/>
          </a:prstGeom>
          <a:noFill/>
        </p:spPr>
      </p:pic>
      <p:pic>
        <p:nvPicPr>
          <p:cNvPr id="24582" name="Picture 6" descr="Фонар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000372"/>
            <a:ext cx="1219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4061474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004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Когда человек узнал об электричестве, он придумал электрическую лампочку. Она и сейчас освещает квартиры и улицы. Теперь в наших домах много красивых светильников. А какие знаете вы? /люстра, бра, торшеры/</a:t>
            </a:r>
            <a:endParaRPr lang="ru-RU" dirty="0"/>
          </a:p>
        </p:txBody>
      </p:sp>
      <p:pic>
        <p:nvPicPr>
          <p:cNvPr id="23558" name="Picture 6" descr="http://img-fotki.yandex.ru/get/9325/16969765.17c/0_7c05d_7798be7d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176133" cy="3214710"/>
          </a:xfrm>
          <a:prstGeom prst="rect">
            <a:avLst/>
          </a:prstGeom>
          <a:noFill/>
        </p:spPr>
      </p:pic>
      <p:pic>
        <p:nvPicPr>
          <p:cNvPr id="23560" name="Picture 8" descr="http://img-fotki.yandex.ru/get/5628/16969765.107/0_70086_afc6add1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14488"/>
            <a:ext cx="1123950" cy="4762500"/>
          </a:xfrm>
          <a:prstGeom prst="rect">
            <a:avLst/>
          </a:prstGeom>
          <a:noFill/>
        </p:spPr>
      </p:pic>
      <p:pic>
        <p:nvPicPr>
          <p:cNvPr id="23562" name="Picture 10" descr="http://img-fotki.yandex.ru/get/6717/16969765.17c/0_7c063_7ac33e1f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1990725" cy="2857500"/>
          </a:xfrm>
          <a:prstGeom prst="rect">
            <a:avLst/>
          </a:prstGeom>
          <a:noFill/>
        </p:spPr>
      </p:pic>
      <p:pic>
        <p:nvPicPr>
          <p:cNvPr id="23564" name="Picture 12" descr="ламп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643182"/>
            <a:ext cx="1571636" cy="229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883551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332656"/>
            <a:ext cx="5256584" cy="120243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такое электричество?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Молния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5373216"/>
            <a:ext cx="7992888" cy="122413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Вы все наверно наблюдали, что иногда во время грозы среди туч вспыхивает ослепительный зигзаг молнии и грохочет гром.</a:t>
            </a:r>
          </a:p>
          <a:p>
            <a:pPr algn="ctr"/>
            <a:r>
              <a:rPr lang="ru-RU" dirty="0" smtClean="0"/>
              <a:t>Что же такое молния и откуда она появилась.</a:t>
            </a:r>
            <a:endParaRPr lang="ru-RU" dirty="0"/>
          </a:p>
        </p:txBody>
      </p:sp>
      <p:pic>
        <p:nvPicPr>
          <p:cNvPr id="3074" name="Picture 2" descr="C:\Users\Алексей\Downloads\fabcbf1c1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4076"/>
            <a:ext cx="518457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ей\Downloads\28565--7436402-m549x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45835"/>
            <a:ext cx="2448272" cy="378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458634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7272" y="332656"/>
            <a:ext cx="6984776" cy="17784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Молнию создает электричество, которое рождается в тучах. Темная мрачная туча состоит из капель ков воды и кристалликов льда. Они трутся друг о друга и электризуются.  А в результате этого трения возникает электрический заряд огромной силы. Молния может </a:t>
            </a:r>
            <a:r>
              <a:rPr lang="ru-RU" dirty="0" err="1" smtClean="0"/>
              <a:t>поджеть</a:t>
            </a:r>
            <a:r>
              <a:rPr lang="ru-RU" dirty="0" smtClean="0"/>
              <a:t> и разрушить дома, постройки, уничтожить деревья.</a:t>
            </a:r>
            <a:endParaRPr lang="ru-RU" dirty="0"/>
          </a:p>
        </p:txBody>
      </p:sp>
      <p:pic>
        <p:nvPicPr>
          <p:cNvPr id="4098" name="Picture 2" descr="C:\Users\Алексей\Downloads\44851600_1244439525_5lightning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84" y="2420888"/>
            <a:ext cx="5184576" cy="396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ей\Downloads\stock-vector-ball-of-energy-from-lightning-fireball-eps-101382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292" y="2430194"/>
            <a:ext cx="3539288" cy="395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847013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082"/>
            <a:ext cx="8280920" cy="120243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еще электрический заряд можно встретить в окружающем нас мире. Например кошку можно назвать «электрическим» животным. Погладив ее, иногда чувствуешь покалывание, слышишь тихий треск электрического  разряда.</a:t>
            </a:r>
            <a:endParaRPr lang="ru-RU" dirty="0"/>
          </a:p>
        </p:txBody>
      </p:sp>
      <p:pic>
        <p:nvPicPr>
          <p:cNvPr id="5122" name="Picture 2" descr="C:\Users\Алексей\Downloads\1360601183_1360568287_podborka_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52" y="1628800"/>
            <a:ext cx="416053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ей\Downloads\31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08" y="4227253"/>
            <a:ext cx="4160176" cy="242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pitomnik-regdoll.ru/wp-content/uploads/2023/01/r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00562" y="2857496"/>
            <a:ext cx="3952685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0399389"/>
      </p:ext>
    </p:extLst>
  </p:cSld>
  <p:clrMapOvr>
    <a:masterClrMapping/>
  </p:clrMapOvr>
  <p:transition spd="slow" advTm="20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914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электичество</dc:title>
  <dc:creator>Алексей Нешкин</dc:creator>
  <cp:lastModifiedBy>Эльвира Басырова</cp:lastModifiedBy>
  <cp:revision>54</cp:revision>
  <dcterms:created xsi:type="dcterms:W3CDTF">2016-11-20T21:59:02Z</dcterms:created>
  <dcterms:modified xsi:type="dcterms:W3CDTF">2023-09-14T09:15:33Z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2483682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