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2-07/1657193239_1-pibig-info-p-osennii-fon-dlya-tek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www.n-vartovsk.ru/upload/iblock/0da/yvenk0b5edacapo390lukl75h75thwvv/h261w0jqnsva8d0u7f00zi1xacwqf13y.jpg"/>
          <p:cNvPicPr>
            <a:picLocks noChangeAspect="1" noChangeArrowheads="1"/>
          </p:cNvPicPr>
          <p:nvPr/>
        </p:nvPicPr>
        <p:blipFill>
          <a:blip r:embed="rId3" cstate="print"/>
          <a:srcRect r="42400"/>
          <a:stretch>
            <a:fillRect/>
          </a:stretch>
        </p:blipFill>
        <p:spPr bwMode="auto">
          <a:xfrm>
            <a:off x="539552" y="3284984"/>
            <a:ext cx="2304256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1844824"/>
            <a:ext cx="6768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«День пожилого человека»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pPr algn="r"/>
            <a:r>
              <a:rPr lang="ru-RU" sz="1600" i="1" dirty="0" err="1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Мусанова</a:t>
            </a:r>
            <a:r>
              <a:rPr lang="ru-RU" sz="1600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Н. А.</a:t>
            </a:r>
          </a:p>
          <a:p>
            <a:pPr algn="r"/>
            <a:r>
              <a:rPr lang="ru-RU" sz="1600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Беспалова В. В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2-07/1657193239_1-pibig-info-p-osennii-fon-dlya-tek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-3256710"/>
            <a:ext cx="7560841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 Воспитание любви и заботливого отношения к бабушкам и дедушкам. Изготовление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открыток.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1. Воспитывать у детей стремление делать добро, формировать чувства дружелюбия.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2.Развивать творческие способности детей.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3.Создать условия для успешной самореализации каждого ребенка.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4. Способствовать сплочению детского коллектива.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2-07/1657193239_1-pibig-info-p-osennii-fon-dlya-tek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1 октября отмечается Международный День пожилых людей. Возможно, он отмечается в октябре потому, что осень года отождествляется с осенью жизни.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 золотую осеннюю пору мы чествуем тех, кто все свои силы и знания посвятил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нам,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кто отдал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нам здоровье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молодость.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Не зря второе название этого дня – день добра и уважения.</a:t>
            </a:r>
          </a:p>
          <a:p>
            <a:pPr indent="457200" algn="just"/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Наша группа приняла участие в акции «Открытка пожилому человеку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». Дома совместно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ребята изготовили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 бабушкам и дедушкам, которые, конечно же, были переданы им. </a:t>
            </a: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 открытках были теплые слова и пожелания, которые обязательно согреют душу.</a:t>
            </a:r>
          </a:p>
          <a:p>
            <a:pPr indent="457200" algn="just"/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Так же мы с ребятами сделали стенгазету «День пожилого человека» и наши дорогие бабушки и дедушки так же согревались теплом, ведь ребята очень старались сделать им приятное. </a:t>
            </a:r>
            <a:endParaRPr lang="ru-RU" i="1" dirty="0" smtClean="0">
              <a:solidFill>
                <a:srgbClr val="003E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2-07/1657193239_1-pibig-info-p-osennii-fon-dlya-tek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LMIg88UFrU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55-f9z1IvE.jpg"/>
          <p:cNvPicPr/>
          <p:nvPr/>
        </p:nvPicPr>
        <p:blipFill>
          <a:blip r:embed="rId4" cstate="print"/>
          <a:srcRect l="12744"/>
          <a:stretch>
            <a:fillRect/>
          </a:stretch>
        </p:blipFill>
        <p:spPr>
          <a:xfrm>
            <a:off x="4932040" y="3212976"/>
            <a:ext cx="3739118" cy="3240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3326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Бесценен опыт золотой.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Пусть серебро виски покрыло —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 душе вы молоды всегда,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И в этом тоже ваша сила.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Сегодня поздравляем вас,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Здоровья крепкого желаем,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Вниманья близких и друзей.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Вас ценим, любим, уважаем.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Долгих лет желаем вам,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Жизни без болезней!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Чтобы было в жизни всё,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Что для вас полезней!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Мудрость ваша пусть несёт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Нам свои познания,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Сил и новых вам высот,</a:t>
            </a:r>
            <a:b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Нового признания!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2-07/1657193239_1-pibig-info-p-osennii-fon-dlya-tek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b8kQcXHN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728" y="116632"/>
            <a:ext cx="4965903" cy="34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3356992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Праздник мудрых и любимых,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Самых лучших и красивых,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Тех, кто нам всего родней, —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Праздник пожилых людей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Вы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для нас всегда в почете,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Опыт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нам передаете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Свой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бесценный просто так,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Нам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чтоб не попасть впросак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Вам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желаем мы здоровья.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Окружают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пусть любовью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Близкие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, родные люди.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Пусть </a:t>
            </a:r>
            <a: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удача рядом будет.</a:t>
            </a:r>
            <a:br>
              <a:rPr lang="ru-RU" sz="1600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169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мусанова</dc:creator>
  <cp:lastModifiedBy>наталья мусанова</cp:lastModifiedBy>
  <cp:revision>4</cp:revision>
  <dcterms:created xsi:type="dcterms:W3CDTF">2023-09-29T16:38:43Z</dcterms:created>
  <dcterms:modified xsi:type="dcterms:W3CDTF">2023-09-29T17:17:22Z</dcterms:modified>
</cp:coreProperties>
</file>