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83" r:id="rId11"/>
    <p:sldId id="291" r:id="rId12"/>
    <p:sldId id="289" r:id="rId13"/>
    <p:sldId id="292" r:id="rId14"/>
    <p:sldId id="297" r:id="rId15"/>
    <p:sldId id="296" r:id="rId16"/>
    <p:sldId id="295" r:id="rId17"/>
    <p:sldId id="294" r:id="rId18"/>
    <p:sldId id="293" r:id="rId19"/>
    <p:sldId id="277" r:id="rId20"/>
    <p:sldId id="284" r:id="rId21"/>
    <p:sldId id="298" r:id="rId22"/>
    <p:sldId id="290" r:id="rId23"/>
    <p:sldId id="285" r:id="rId24"/>
    <p:sldId id="28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EC5940-083C-45BC-AEA6-735F40DEC2C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bBUsFlQlJnnXHYe4bphNhfXDshYP5Z0WFSQZEB-CBJ14FHeTCRBtEHxPLUvH_YS1xhMjEFuugmXBH3HGIPv7pm0VqPTqtpynyfgAiWowInXjAqc5vPIjt9_O4-esxUoDgOkxkT3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1785950" cy="1785950"/>
          </a:xfrm>
          <a:prstGeom prst="rect">
            <a:avLst/>
          </a:prstGeom>
          <a:noFill/>
        </p:spPr>
      </p:pic>
      <p:pic>
        <p:nvPicPr>
          <p:cNvPr id="5126" name="Picture 6" descr="https://i0.wp.com/andrey-eltsov.ru/wp-content/uploads/2018/02/SmailikiKart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1857388" cy="1857388"/>
          </a:xfrm>
          <a:prstGeom prst="rect">
            <a:avLst/>
          </a:prstGeom>
          <a:noFill/>
        </p:spPr>
      </p:pic>
      <p:pic>
        <p:nvPicPr>
          <p:cNvPr id="5128" name="Picture 8" descr="https://img-fotki.yandex.ru/get/246987/199203331.1ce/0_167a79_4b166336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928670"/>
            <a:ext cx="2714644" cy="1790569"/>
          </a:xfrm>
          <a:prstGeom prst="rect">
            <a:avLst/>
          </a:prstGeom>
          <a:noFill/>
        </p:spPr>
      </p:pic>
      <p:pic>
        <p:nvPicPr>
          <p:cNvPr id="5130" name="Picture 10" descr="https://i.pinimg.com/736x/20/a3/be/20a3be526cbfe357edc71c219580affa--smiling-faces-smile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786190"/>
            <a:ext cx="2357454" cy="1661444"/>
          </a:xfrm>
          <a:prstGeom prst="rect">
            <a:avLst/>
          </a:prstGeom>
          <a:noFill/>
        </p:spPr>
      </p:pic>
      <p:pic>
        <p:nvPicPr>
          <p:cNvPr id="5132" name="Picture 12" descr="https://sun9-63.userapi.com/impf/c847216/v847216755/1cd504/X7rtJrq2u_A.jpg?size=604x604&amp;quality=96&amp;sign=d4deb498ca92a422baf41be8b65f9dc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643314"/>
            <a:ext cx="1785950" cy="1785951"/>
          </a:xfrm>
          <a:prstGeom prst="rect">
            <a:avLst/>
          </a:prstGeom>
          <a:noFill/>
        </p:spPr>
      </p:pic>
      <p:pic>
        <p:nvPicPr>
          <p:cNvPr id="5134" name="Picture 14" descr="https://static.hayat.ba/2019/09/dislajk-emotik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714752"/>
            <a:ext cx="2286016" cy="1724296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143240" y="2714620"/>
            <a:ext cx="1954579" cy="57150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I’m great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Текст 14"/>
          <p:cNvSpPr txBox="1">
            <a:spLocks/>
          </p:cNvSpPr>
          <p:nvPr/>
        </p:nvSpPr>
        <p:spPr>
          <a:xfrm>
            <a:off x="428596" y="271462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good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Текст 14"/>
          <p:cNvSpPr txBox="1">
            <a:spLocks/>
          </p:cNvSpPr>
          <p:nvPr/>
        </p:nvSpPr>
        <p:spPr>
          <a:xfrm>
            <a:off x="6143636" y="2786058"/>
            <a:ext cx="1954579" cy="571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wonderful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Текст 14"/>
          <p:cNvSpPr txBox="1">
            <a:spLocks/>
          </p:cNvSpPr>
          <p:nvPr/>
        </p:nvSpPr>
        <p:spPr>
          <a:xfrm>
            <a:off x="1500166" y="214290"/>
            <a:ext cx="5786478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How  are  you?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Текст 14"/>
          <p:cNvSpPr txBox="1">
            <a:spLocks/>
          </p:cNvSpPr>
          <p:nvPr/>
        </p:nvSpPr>
        <p:spPr>
          <a:xfrm>
            <a:off x="571472" y="5500702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tired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Текст 14"/>
          <p:cNvSpPr txBox="1">
            <a:spLocks/>
          </p:cNvSpPr>
          <p:nvPr/>
        </p:nvSpPr>
        <p:spPr>
          <a:xfrm>
            <a:off x="3428992" y="557214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hungry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Текст 14"/>
          <p:cNvSpPr txBox="1">
            <a:spLocks/>
          </p:cNvSpPr>
          <p:nvPr/>
        </p:nvSpPr>
        <p:spPr>
          <a:xfrm>
            <a:off x="6643702" y="5500702"/>
            <a:ext cx="1954579" cy="571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not so good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baamboozle.com/uploads/images/69723/1623213910_76224_ur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535012" cy="400052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72066" y="5500702"/>
            <a:ext cx="2643206" cy="500058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Open your   eyes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thumbs.dreamstime.com/b/boy-happy-surprised-cute-little-expression-hands-head-big-smile-40395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3929090" cy="4000528"/>
          </a:xfrm>
          <a:prstGeom prst="rect">
            <a:avLst/>
          </a:prstGeom>
          <a:noFill/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1152500" y="5510226"/>
            <a:ext cx="2643206" cy="500058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Close your   eyes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vippng.com/png/full/91-910339_union-yes-png-yes-or-no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087104" cy="336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38938" t="40118" r="30973"/>
          <a:stretch>
            <a:fillRect/>
          </a:stretch>
        </p:blipFill>
        <p:spPr bwMode="auto">
          <a:xfrm>
            <a:off x="2428860" y="2571744"/>
            <a:ext cx="1714512" cy="2559145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r="55752" b="51622"/>
          <a:stretch>
            <a:fillRect/>
          </a:stretch>
        </p:blipFill>
        <p:spPr bwMode="auto">
          <a:xfrm>
            <a:off x="500034" y="571480"/>
            <a:ext cx="2104807" cy="1725942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67257" t="48378"/>
          <a:stretch>
            <a:fillRect/>
          </a:stretch>
        </p:blipFill>
        <p:spPr bwMode="auto">
          <a:xfrm>
            <a:off x="428596" y="2714620"/>
            <a:ext cx="1993723" cy="2357454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t="49558" r="61947"/>
          <a:stretch>
            <a:fillRect/>
          </a:stretch>
        </p:blipFill>
        <p:spPr bwMode="auto">
          <a:xfrm>
            <a:off x="7072330" y="571480"/>
            <a:ext cx="1785950" cy="1775553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53983" b="53982"/>
          <a:stretch>
            <a:fillRect/>
          </a:stretch>
        </p:blipFill>
        <p:spPr bwMode="auto">
          <a:xfrm>
            <a:off x="4857752" y="571480"/>
            <a:ext cx="2262209" cy="1696671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4"/>
          <a:srcRect l="71666" t="45556" r="3333" b="3333"/>
          <a:stretch>
            <a:fillRect/>
          </a:stretch>
        </p:blipFill>
        <p:spPr bwMode="auto">
          <a:xfrm>
            <a:off x="4214810" y="2571744"/>
            <a:ext cx="1574742" cy="2414604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38938" t="40118" r="30973"/>
          <a:stretch>
            <a:fillRect/>
          </a:stretch>
        </p:blipFill>
        <p:spPr bwMode="auto">
          <a:xfrm>
            <a:off x="2428860" y="2571744"/>
            <a:ext cx="1714512" cy="2559145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r="55752" b="51622"/>
          <a:stretch>
            <a:fillRect/>
          </a:stretch>
        </p:blipFill>
        <p:spPr bwMode="auto">
          <a:xfrm>
            <a:off x="500034" y="571480"/>
            <a:ext cx="2104807" cy="1725942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t="49558" r="61947"/>
          <a:stretch>
            <a:fillRect/>
          </a:stretch>
        </p:blipFill>
        <p:spPr bwMode="auto">
          <a:xfrm>
            <a:off x="7072330" y="571480"/>
            <a:ext cx="1785950" cy="1775553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53983" b="53982"/>
          <a:stretch>
            <a:fillRect/>
          </a:stretch>
        </p:blipFill>
        <p:spPr bwMode="auto">
          <a:xfrm>
            <a:off x="4857752" y="571480"/>
            <a:ext cx="2262209" cy="1696671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4"/>
          <a:srcRect l="71666" t="45556" r="3333" b="3333"/>
          <a:stretch>
            <a:fillRect/>
          </a:stretch>
        </p:blipFill>
        <p:spPr bwMode="auto">
          <a:xfrm>
            <a:off x="4214810" y="2571744"/>
            <a:ext cx="1574742" cy="2414604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38938" t="40118" r="30973"/>
          <a:stretch>
            <a:fillRect/>
          </a:stretch>
        </p:blipFill>
        <p:spPr bwMode="auto">
          <a:xfrm>
            <a:off x="2428860" y="2571744"/>
            <a:ext cx="1714512" cy="2559145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r="55752" b="51622"/>
          <a:stretch>
            <a:fillRect/>
          </a:stretch>
        </p:blipFill>
        <p:spPr bwMode="auto">
          <a:xfrm>
            <a:off x="500034" y="571480"/>
            <a:ext cx="2104807" cy="1725942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67257" t="48378"/>
          <a:stretch>
            <a:fillRect/>
          </a:stretch>
        </p:blipFill>
        <p:spPr bwMode="auto">
          <a:xfrm>
            <a:off x="428596" y="2714620"/>
            <a:ext cx="1993723" cy="2357454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t="49558" r="61947"/>
          <a:stretch>
            <a:fillRect/>
          </a:stretch>
        </p:blipFill>
        <p:spPr bwMode="auto">
          <a:xfrm>
            <a:off x="7072330" y="571480"/>
            <a:ext cx="1785950" cy="1775553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53983" b="53982"/>
          <a:stretch>
            <a:fillRect/>
          </a:stretch>
        </p:blipFill>
        <p:spPr bwMode="auto">
          <a:xfrm>
            <a:off x="4857752" y="571480"/>
            <a:ext cx="2262209" cy="1696671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4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4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38938" t="40118" r="30973"/>
          <a:stretch>
            <a:fillRect/>
          </a:stretch>
        </p:blipFill>
        <p:spPr bwMode="auto">
          <a:xfrm>
            <a:off x="2428860" y="2571744"/>
            <a:ext cx="1714512" cy="2559145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67257" t="48378"/>
          <a:stretch>
            <a:fillRect/>
          </a:stretch>
        </p:blipFill>
        <p:spPr bwMode="auto">
          <a:xfrm>
            <a:off x="428596" y="2714620"/>
            <a:ext cx="1993723" cy="2357454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t="49558" r="61947"/>
          <a:stretch>
            <a:fillRect/>
          </a:stretch>
        </p:blipFill>
        <p:spPr bwMode="auto">
          <a:xfrm>
            <a:off x="7072330" y="571480"/>
            <a:ext cx="1785950" cy="1775553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53983" b="53982"/>
          <a:stretch>
            <a:fillRect/>
          </a:stretch>
        </p:blipFill>
        <p:spPr bwMode="auto">
          <a:xfrm>
            <a:off x="4857752" y="571480"/>
            <a:ext cx="2262209" cy="1696671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4"/>
          <a:srcRect l="71666" t="45556" r="3333" b="3333"/>
          <a:stretch>
            <a:fillRect/>
          </a:stretch>
        </p:blipFill>
        <p:spPr bwMode="auto">
          <a:xfrm>
            <a:off x="4214810" y="2571744"/>
            <a:ext cx="1574742" cy="2414604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38938" t="40118" r="30973"/>
          <a:stretch>
            <a:fillRect/>
          </a:stretch>
        </p:blipFill>
        <p:spPr bwMode="auto">
          <a:xfrm>
            <a:off x="2428860" y="2571744"/>
            <a:ext cx="1714512" cy="2559145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r="55752" b="51622"/>
          <a:stretch>
            <a:fillRect/>
          </a:stretch>
        </p:blipFill>
        <p:spPr bwMode="auto">
          <a:xfrm>
            <a:off x="500034" y="571480"/>
            <a:ext cx="2104807" cy="1725942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67257" t="48378"/>
          <a:stretch>
            <a:fillRect/>
          </a:stretch>
        </p:blipFill>
        <p:spPr bwMode="auto">
          <a:xfrm>
            <a:off x="428596" y="2714620"/>
            <a:ext cx="1993723" cy="2357454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t="49558" r="61947"/>
          <a:stretch>
            <a:fillRect/>
          </a:stretch>
        </p:blipFill>
        <p:spPr bwMode="auto">
          <a:xfrm>
            <a:off x="7072330" y="571480"/>
            <a:ext cx="1785950" cy="1775553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4"/>
          <a:srcRect l="71666" t="45556" r="3333" b="3333"/>
          <a:stretch>
            <a:fillRect/>
          </a:stretch>
        </p:blipFill>
        <p:spPr bwMode="auto">
          <a:xfrm>
            <a:off x="4214810" y="2571744"/>
            <a:ext cx="1574742" cy="2414604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38938" t="40118" r="30973"/>
          <a:stretch>
            <a:fillRect/>
          </a:stretch>
        </p:blipFill>
        <p:spPr bwMode="auto">
          <a:xfrm>
            <a:off x="2428860" y="2571744"/>
            <a:ext cx="1714512" cy="2559145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r="55752" b="51622"/>
          <a:stretch>
            <a:fillRect/>
          </a:stretch>
        </p:blipFill>
        <p:spPr bwMode="auto">
          <a:xfrm>
            <a:off x="500034" y="571480"/>
            <a:ext cx="2104807" cy="1725942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67257" t="48378"/>
          <a:stretch>
            <a:fillRect/>
          </a:stretch>
        </p:blipFill>
        <p:spPr bwMode="auto">
          <a:xfrm>
            <a:off x="428596" y="2714620"/>
            <a:ext cx="1993723" cy="2357454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53983" b="53982"/>
          <a:stretch>
            <a:fillRect/>
          </a:stretch>
        </p:blipFill>
        <p:spPr bwMode="auto">
          <a:xfrm>
            <a:off x="4857752" y="571480"/>
            <a:ext cx="2262209" cy="1696671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4"/>
          <a:srcRect l="71666" t="45556" r="3333" b="3333"/>
          <a:stretch>
            <a:fillRect/>
          </a:stretch>
        </p:blipFill>
        <p:spPr bwMode="auto">
          <a:xfrm>
            <a:off x="4214810" y="2571744"/>
            <a:ext cx="1574742" cy="2414604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r="55752" b="51622"/>
          <a:stretch>
            <a:fillRect/>
          </a:stretch>
        </p:blipFill>
        <p:spPr bwMode="auto">
          <a:xfrm>
            <a:off x="500034" y="571480"/>
            <a:ext cx="2104807" cy="1725942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67257" t="48378"/>
          <a:stretch>
            <a:fillRect/>
          </a:stretch>
        </p:blipFill>
        <p:spPr bwMode="auto">
          <a:xfrm>
            <a:off x="428596" y="2714620"/>
            <a:ext cx="1993723" cy="2357454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t="49558" r="61947"/>
          <a:stretch>
            <a:fillRect/>
          </a:stretch>
        </p:blipFill>
        <p:spPr bwMode="auto">
          <a:xfrm>
            <a:off x="7072330" y="571480"/>
            <a:ext cx="1785950" cy="1775553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 l="53983" b="53982"/>
          <a:stretch>
            <a:fillRect/>
          </a:stretch>
        </p:blipFill>
        <p:spPr bwMode="auto">
          <a:xfrm>
            <a:off x="4857752" y="571480"/>
            <a:ext cx="2262209" cy="1696671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3"/>
          <a:srcRect l="62454" t="22206" r="2571" b="35603"/>
          <a:stretch>
            <a:fillRect/>
          </a:stretch>
        </p:blipFill>
        <p:spPr bwMode="auto">
          <a:xfrm>
            <a:off x="2786050" y="500042"/>
            <a:ext cx="1973944" cy="178595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4"/>
          <a:srcRect l="71666" t="45556" r="3333" b="3333"/>
          <a:stretch>
            <a:fillRect/>
          </a:stretch>
        </p:blipFill>
        <p:spPr bwMode="auto">
          <a:xfrm>
            <a:off x="4214810" y="2571744"/>
            <a:ext cx="1574742" cy="2414604"/>
          </a:xfrm>
          <a:prstGeom prst="rect">
            <a:avLst/>
          </a:prstGeom>
          <a:noFill/>
        </p:spPr>
      </p:pic>
      <p:pic>
        <p:nvPicPr>
          <p:cNvPr id="9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16590" t="14815" r="54595" b="11111"/>
          <a:stretch>
            <a:fillRect/>
          </a:stretch>
        </p:blipFill>
        <p:spPr bwMode="auto">
          <a:xfrm>
            <a:off x="5857884" y="2500306"/>
            <a:ext cx="1428760" cy="2597745"/>
          </a:xfrm>
          <a:prstGeom prst="rect">
            <a:avLst/>
          </a:prstGeom>
          <a:noFill/>
        </p:spPr>
      </p:pic>
      <p:pic>
        <p:nvPicPr>
          <p:cNvPr id="10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5"/>
          <a:srcRect l="58503" t="17284" r="10936" b="9877"/>
          <a:stretch>
            <a:fillRect/>
          </a:stretch>
        </p:blipFill>
        <p:spPr bwMode="auto">
          <a:xfrm>
            <a:off x="7429520" y="2571744"/>
            <a:ext cx="148324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.baamboozle.com/uploads/images/69723/1623213910_76224_ur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535012" cy="400052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72066" y="5500702"/>
            <a:ext cx="2643206" cy="500058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Open your   eyes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thumbs.dreamstime.com/b/boy-happy-surprised-cute-little-expression-hands-head-big-smile-40395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3929090" cy="4000528"/>
          </a:xfrm>
          <a:prstGeom prst="rect">
            <a:avLst/>
          </a:prstGeom>
          <a:noFill/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1152500" y="5510226"/>
            <a:ext cx="2643206" cy="500058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Close your   eyes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1.bp.blogspot.com/--3zVfStecRM/XP5aGQhGE7I/AAAAAAAAAA8/yXfE_bsHhDAW80DiwdG4uzsVi4ckTLQmwCLcBGAs/s1600/yazyic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71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www.nicepng.com/png/detail/813-8132795_pig-art-funny-pigs-cute-pigs-cute-cartoo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14488"/>
            <a:ext cx="2943315" cy="2928958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357554" y="5143512"/>
            <a:ext cx="1954579" cy="57150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A pig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Текст 14"/>
          <p:cNvSpPr txBox="1">
            <a:spLocks/>
          </p:cNvSpPr>
          <p:nvPr/>
        </p:nvSpPr>
        <p:spPr>
          <a:xfrm>
            <a:off x="571472" y="521495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dog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Текст 14"/>
          <p:cNvSpPr txBox="1">
            <a:spLocks/>
          </p:cNvSpPr>
          <p:nvPr/>
        </p:nvSpPr>
        <p:spPr>
          <a:xfrm>
            <a:off x="6143636" y="5072074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cat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9458" name="Picture 2" descr="https://cdn.pixabay.com/photo/2017/09/11/21/27/dog-2740515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712411" cy="3214710"/>
          </a:xfrm>
          <a:prstGeom prst="rect">
            <a:avLst/>
          </a:prstGeom>
          <a:noFill/>
        </p:spPr>
      </p:pic>
      <p:pic>
        <p:nvPicPr>
          <p:cNvPr id="19460" name="Picture 4" descr="https://drawingpractice.ru/wp-content/uploads/2018/04/kak-narisovat-zvezdu-final-03-730x74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357298"/>
            <a:ext cx="3266774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vippng.com/png/full/91-910339_union-yes-png-yes-or-no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087104" cy="336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www.nicepng.com/png/detail/813-8132795_pig-art-funny-pigs-cute-pigs-cute-cartoo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14488"/>
            <a:ext cx="2943315" cy="2928958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357554" y="5143512"/>
            <a:ext cx="1954579" cy="57150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A pig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Текст 14"/>
          <p:cNvSpPr txBox="1">
            <a:spLocks/>
          </p:cNvSpPr>
          <p:nvPr/>
        </p:nvSpPr>
        <p:spPr>
          <a:xfrm>
            <a:off x="571472" y="521495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dog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9458" name="Picture 2" descr="https://cdn.pixabay.com/photo/2017/09/11/21/27/dog-2740515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71241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www.nicepng.com/png/detail/813-8132795_pig-art-funny-pigs-cute-pigs-cute-cartoo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14488"/>
            <a:ext cx="2943315" cy="2928958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357554" y="5143512"/>
            <a:ext cx="1954579" cy="57150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A pig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Текст 14"/>
          <p:cNvSpPr txBox="1">
            <a:spLocks/>
          </p:cNvSpPr>
          <p:nvPr/>
        </p:nvSpPr>
        <p:spPr>
          <a:xfrm>
            <a:off x="6143636" y="5072074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cat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9460" name="Picture 4" descr="https://drawingpractice.ru/wp-content/uploads/2018/04/kak-narisovat-zvezdu-final-03-730x7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357298"/>
            <a:ext cx="3266774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4"/>
          <p:cNvSpPr txBox="1">
            <a:spLocks/>
          </p:cNvSpPr>
          <p:nvPr/>
        </p:nvSpPr>
        <p:spPr>
          <a:xfrm>
            <a:off x="571472" y="521495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dog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Текст 14"/>
          <p:cNvSpPr txBox="1">
            <a:spLocks/>
          </p:cNvSpPr>
          <p:nvPr/>
        </p:nvSpPr>
        <p:spPr>
          <a:xfrm>
            <a:off x="6143636" y="5072074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 cat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9458" name="Picture 2" descr="https://cdn.pixabay.com/photo/2017/09/11/21/27/dog-2740515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712411" cy="3214710"/>
          </a:xfrm>
          <a:prstGeom prst="rect">
            <a:avLst/>
          </a:prstGeom>
          <a:noFill/>
        </p:spPr>
      </p:pic>
      <p:pic>
        <p:nvPicPr>
          <p:cNvPr id="19460" name="Picture 4" descr="https://drawingpractice.ru/wp-content/uploads/2018/04/kak-narisovat-zvezdu-final-03-730x7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357298"/>
            <a:ext cx="3266774" cy="3311525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clipartmax.com/png/full/211-2112452_cartoon-characters-goodbye-illust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726054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2.infourok.ru/uploads/ex/1288/0000742f-6b034344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2619393" cy="1964545"/>
          </a:xfrm>
          <a:prstGeom prst="rect">
            <a:avLst/>
          </a:prstGeom>
          <a:noFill/>
        </p:spPr>
      </p:pic>
      <p:pic>
        <p:nvPicPr>
          <p:cNvPr id="22532" name="Picture 4" descr="https://engl4you.ru/wp-content/uploads/2020/01/a8c8a955bbde029a0a201cf93452ad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331012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earntalk.org/photos/blog/header_photo/116/Learntalk_BlogPosts_11-10-2017_H_Pronunc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50222"/>
            <a:ext cx="7500958" cy="375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dn3.1specialplace.com/wp-content/uploads/2018/03/t-s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4708585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1.wp.com/en.islcollective.com/preview/201606/f/classroom-english-flashcards-games_8931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8143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1277/001484d6-3edb63aa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8847" cy="643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d496474680d5770b9a1057bb732f32c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5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5b/00014ada-1030308d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62" cy="6054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211</TotalTime>
  <Words>48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Open your   eyes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Open your   eyes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2</cp:lastModifiedBy>
  <cp:revision>12</cp:revision>
  <dcterms:created xsi:type="dcterms:W3CDTF">2021-09-23T04:32:07Z</dcterms:created>
  <dcterms:modified xsi:type="dcterms:W3CDTF">2021-10-07T04:54:52Z</dcterms:modified>
</cp:coreProperties>
</file>