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305" r:id="rId3"/>
    <p:sldId id="267" r:id="rId4"/>
    <p:sldId id="268" r:id="rId5"/>
    <p:sldId id="269" r:id="rId6"/>
    <p:sldId id="318" r:id="rId7"/>
    <p:sldId id="319" r:id="rId8"/>
    <p:sldId id="314" r:id="rId9"/>
    <p:sldId id="321" r:id="rId10"/>
    <p:sldId id="320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EC5940-083C-45BC-AEA6-735F40DEC2C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040B25F-6514-49FD-8C9F-D3EA9FC9B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originals/a2/26/ee/a226ee7e53bda553bcbbe47344f0bb55.jpg"/>
          <p:cNvPicPr>
            <a:picLocks noChangeAspect="1" noChangeArrowheads="1"/>
          </p:cNvPicPr>
          <p:nvPr/>
        </p:nvPicPr>
        <p:blipFill>
          <a:blip r:embed="rId2"/>
          <a:srcRect l="4687" r="3438" b="8333"/>
          <a:stretch>
            <a:fillRect/>
          </a:stretch>
        </p:blipFill>
        <p:spPr bwMode="auto">
          <a:xfrm>
            <a:off x="285720" y="500042"/>
            <a:ext cx="852839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ingvister.ru/i/blog/zvuki-zhivotnyh-na-angliys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715000" cy="3790950"/>
          </a:xfrm>
          <a:prstGeom prst="rect">
            <a:avLst/>
          </a:prstGeom>
          <a:noFill/>
        </p:spPr>
      </p:pic>
      <p:pic>
        <p:nvPicPr>
          <p:cNvPr id="37892" name="Picture 4" descr="https://im0-tub-ru.yandex.net/i?id=78f4e861333f718db7f9d881ebc36fd7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143381"/>
            <a:ext cx="1785950" cy="1571636"/>
          </a:xfrm>
          <a:prstGeom prst="rect">
            <a:avLst/>
          </a:prstGeom>
          <a:noFill/>
        </p:spPr>
      </p:pic>
      <p:sp>
        <p:nvSpPr>
          <p:cNvPr id="6" name="Текст 14"/>
          <p:cNvSpPr txBox="1">
            <a:spLocks/>
          </p:cNvSpPr>
          <p:nvPr/>
        </p:nvSpPr>
        <p:spPr>
          <a:xfrm>
            <a:off x="1714480" y="378619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Gobble!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clipartmax.com/png/full/211-2112452_cartoon-characters-goodbye-illustr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726054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bBUsFlQlJnnXHYe4bphNhfXDshYP5Z0WFSQZEB-CBJ14FHeTCRBtEHxPLUvH_YS1xhMjEFuugmXBH3HGIPv7pm0VqPTqtpynyfgAiWowInXjAqc5vPIjt9_O4-esxUoDgOkxkT3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1785950" cy="1785950"/>
          </a:xfrm>
          <a:prstGeom prst="rect">
            <a:avLst/>
          </a:prstGeom>
          <a:noFill/>
        </p:spPr>
      </p:pic>
      <p:pic>
        <p:nvPicPr>
          <p:cNvPr id="5126" name="Picture 6" descr="https://i0.wp.com/andrey-eltsov.ru/wp-content/uploads/2018/02/SmailikiKart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857232"/>
            <a:ext cx="1857388" cy="1857388"/>
          </a:xfrm>
          <a:prstGeom prst="rect">
            <a:avLst/>
          </a:prstGeom>
          <a:noFill/>
        </p:spPr>
      </p:pic>
      <p:pic>
        <p:nvPicPr>
          <p:cNvPr id="5128" name="Picture 8" descr="https://img-fotki.yandex.ru/get/246987/199203331.1ce/0_167a79_4b166336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928670"/>
            <a:ext cx="2714644" cy="1790569"/>
          </a:xfrm>
          <a:prstGeom prst="rect">
            <a:avLst/>
          </a:prstGeom>
          <a:noFill/>
        </p:spPr>
      </p:pic>
      <p:pic>
        <p:nvPicPr>
          <p:cNvPr id="5130" name="Picture 10" descr="https://i.pinimg.com/736x/20/a3/be/20a3be526cbfe357edc71c219580affa--smiling-faces-smile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786190"/>
            <a:ext cx="2357454" cy="1661444"/>
          </a:xfrm>
          <a:prstGeom prst="rect">
            <a:avLst/>
          </a:prstGeom>
          <a:noFill/>
        </p:spPr>
      </p:pic>
      <p:pic>
        <p:nvPicPr>
          <p:cNvPr id="5132" name="Picture 12" descr="https://sun9-63.userapi.com/impf/c847216/v847216755/1cd504/X7rtJrq2u_A.jpg?size=604x604&amp;quality=96&amp;sign=d4deb498ca92a422baf41be8b65f9dc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643314"/>
            <a:ext cx="1785950" cy="1785951"/>
          </a:xfrm>
          <a:prstGeom prst="rect">
            <a:avLst/>
          </a:prstGeom>
          <a:noFill/>
        </p:spPr>
      </p:pic>
      <p:pic>
        <p:nvPicPr>
          <p:cNvPr id="5134" name="Picture 14" descr="https://static.hayat.ba/2019/09/dislajk-emotik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714752"/>
            <a:ext cx="2286016" cy="1724296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143240" y="2714620"/>
            <a:ext cx="1954579" cy="57150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I’m great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Текст 14"/>
          <p:cNvSpPr txBox="1">
            <a:spLocks/>
          </p:cNvSpPr>
          <p:nvPr/>
        </p:nvSpPr>
        <p:spPr>
          <a:xfrm>
            <a:off x="428596" y="271462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good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Текст 14"/>
          <p:cNvSpPr txBox="1">
            <a:spLocks/>
          </p:cNvSpPr>
          <p:nvPr/>
        </p:nvSpPr>
        <p:spPr>
          <a:xfrm>
            <a:off x="6143636" y="2786058"/>
            <a:ext cx="1954579" cy="571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wonderful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Текст 14"/>
          <p:cNvSpPr txBox="1">
            <a:spLocks/>
          </p:cNvSpPr>
          <p:nvPr/>
        </p:nvSpPr>
        <p:spPr>
          <a:xfrm>
            <a:off x="1500166" y="214290"/>
            <a:ext cx="5786478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How  are  you?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Текст 14"/>
          <p:cNvSpPr txBox="1">
            <a:spLocks/>
          </p:cNvSpPr>
          <p:nvPr/>
        </p:nvSpPr>
        <p:spPr>
          <a:xfrm>
            <a:off x="571472" y="5500702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tired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Текст 14"/>
          <p:cNvSpPr txBox="1">
            <a:spLocks/>
          </p:cNvSpPr>
          <p:nvPr/>
        </p:nvSpPr>
        <p:spPr>
          <a:xfrm>
            <a:off x="3428992" y="5572140"/>
            <a:ext cx="1954579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hungry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1" name="Текст 14"/>
          <p:cNvSpPr txBox="1">
            <a:spLocks/>
          </p:cNvSpPr>
          <p:nvPr/>
        </p:nvSpPr>
        <p:spPr>
          <a:xfrm>
            <a:off x="6643702" y="5500702"/>
            <a:ext cx="1954579" cy="571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I’m not so good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1.bp.blogspot.com/--3zVfStecRM/XP5aGQhGE7I/AAAAAAAAAA8/yXfE_bsHhDAW80DiwdG4uzsVi4ckTLQmwCLcBGAs/s1600/yazyich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71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2.infourok.ru/uploads/ex/1288/0000742f-6b034344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857520" cy="2143140"/>
          </a:xfrm>
          <a:prstGeom prst="rect">
            <a:avLst/>
          </a:prstGeom>
          <a:noFill/>
        </p:spPr>
      </p:pic>
      <p:pic>
        <p:nvPicPr>
          <p:cNvPr id="22532" name="Picture 4" descr="https://engl4you.ru/wp-content/uploads/2020/01/a8c8a955bbde029a0a201cf93452ad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857232"/>
            <a:ext cx="2643206" cy="2190502"/>
          </a:xfrm>
          <a:prstGeom prst="rect">
            <a:avLst/>
          </a:prstGeom>
          <a:noFill/>
        </p:spPr>
      </p:pic>
      <p:pic>
        <p:nvPicPr>
          <p:cNvPr id="4" name="Picture 2" descr="https://learntalk.org/photos/blog/header_photo/116/Learntalk_BlogPosts_11-10-2017_H_Pronunci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21908"/>
            <a:ext cx="5214974" cy="2607487"/>
          </a:xfrm>
          <a:prstGeom prst="rect">
            <a:avLst/>
          </a:prstGeom>
          <a:noFill/>
        </p:spPr>
      </p:pic>
      <p:pic>
        <p:nvPicPr>
          <p:cNvPr id="5" name="Picture 2" descr="https://cdn3.1specialplace.com/wp-content/uploads/2018/03/t-s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785926"/>
            <a:ext cx="2452915" cy="339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a4f/00173bce-ac97aee7/img3.jpg"/>
          <p:cNvPicPr>
            <a:picLocks noChangeAspect="1" noChangeArrowheads="1"/>
          </p:cNvPicPr>
          <p:nvPr/>
        </p:nvPicPr>
        <p:blipFill>
          <a:blip r:embed="rId2"/>
          <a:srcRect l="61607" t="8582" b="5598"/>
          <a:stretch>
            <a:fillRect/>
          </a:stretch>
        </p:blipFill>
        <p:spPr bwMode="auto">
          <a:xfrm>
            <a:off x="5500694" y="857232"/>
            <a:ext cx="2982870" cy="5000660"/>
          </a:xfrm>
          <a:prstGeom prst="rect">
            <a:avLst/>
          </a:prstGeom>
          <a:noFill/>
        </p:spPr>
      </p:pic>
      <p:pic>
        <p:nvPicPr>
          <p:cNvPr id="10244" name="Picture 4" descr="https://ds05.infourok.ru/uploads/ex/0a4f/00173bce-ac97aee7/img3.jpg"/>
          <p:cNvPicPr>
            <a:picLocks noChangeAspect="1" noChangeArrowheads="1"/>
          </p:cNvPicPr>
          <p:nvPr/>
        </p:nvPicPr>
        <p:blipFill>
          <a:blip r:embed="rId2"/>
          <a:srcRect l="8594" t="43750" r="42968" b="6249"/>
          <a:stretch>
            <a:fillRect/>
          </a:stretch>
        </p:blipFill>
        <p:spPr bwMode="auto">
          <a:xfrm>
            <a:off x="714348" y="1643050"/>
            <a:ext cx="442915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ub-anubis-a.akamaized.net/coub_storage/coub/simple/cw_image/cd40bc15b10/2e1522344aa81c7752440/1583011278_0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01055" cy="450059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Old  MacDonald had a farm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 farm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i.ytimg.com/vi/2MOGnQafFzU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905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pinimg.com/736x/27/6f/42/276f42e09421658f366cfa149fe90f76.jpg"/>
          <p:cNvPicPr>
            <a:picLocks noChangeAspect="1" noChangeArrowheads="1"/>
          </p:cNvPicPr>
          <p:nvPr/>
        </p:nvPicPr>
        <p:blipFill>
          <a:blip r:embed="rId2"/>
          <a:srcRect t="10988" r="72881" b="69783"/>
          <a:stretch>
            <a:fillRect/>
          </a:stretch>
        </p:blipFill>
        <p:spPr bwMode="auto">
          <a:xfrm>
            <a:off x="357158" y="1285860"/>
            <a:ext cx="2612589" cy="2286016"/>
          </a:xfrm>
          <a:prstGeom prst="rect">
            <a:avLst/>
          </a:prstGeom>
          <a:noFill/>
        </p:spPr>
      </p:pic>
      <p:pic>
        <p:nvPicPr>
          <p:cNvPr id="6" name="Picture 2" descr="https://i.pinimg.com/736x/27/6f/42/276f42e09421658f366cfa149fe90f76.jpg"/>
          <p:cNvPicPr>
            <a:picLocks noChangeAspect="1" noChangeArrowheads="1"/>
          </p:cNvPicPr>
          <p:nvPr/>
        </p:nvPicPr>
        <p:blipFill>
          <a:blip r:embed="rId2"/>
          <a:srcRect l="22034" t="30217" r="47457" b="46433"/>
          <a:stretch>
            <a:fillRect/>
          </a:stretch>
        </p:blipFill>
        <p:spPr bwMode="auto">
          <a:xfrm>
            <a:off x="3286116" y="1357298"/>
            <a:ext cx="2428892" cy="2293954"/>
          </a:xfrm>
          <a:prstGeom prst="rect">
            <a:avLst/>
          </a:prstGeom>
          <a:noFill/>
        </p:spPr>
      </p:pic>
      <p:pic>
        <p:nvPicPr>
          <p:cNvPr id="7" name="Picture 2" descr="https://i.pinimg.com/736x/27/6f/42/276f42e09421658f366cfa149fe90f76.jpg"/>
          <p:cNvPicPr>
            <a:picLocks noChangeAspect="1" noChangeArrowheads="1"/>
          </p:cNvPicPr>
          <p:nvPr/>
        </p:nvPicPr>
        <p:blipFill>
          <a:blip r:embed="rId2"/>
          <a:srcRect t="52193" r="72881" b="25830"/>
          <a:stretch>
            <a:fillRect/>
          </a:stretch>
        </p:blipFill>
        <p:spPr bwMode="auto">
          <a:xfrm>
            <a:off x="6357950" y="3857628"/>
            <a:ext cx="2214578" cy="2214578"/>
          </a:xfrm>
          <a:prstGeom prst="rect">
            <a:avLst/>
          </a:prstGeom>
          <a:noFill/>
        </p:spPr>
      </p:pic>
      <p:pic>
        <p:nvPicPr>
          <p:cNvPr id="8" name="Picture 2" descr="https://i.pinimg.com/736x/27/6f/42/276f42e09421658f366cfa149fe90f76.jpg"/>
          <p:cNvPicPr>
            <a:picLocks noChangeAspect="1" noChangeArrowheads="1"/>
          </p:cNvPicPr>
          <p:nvPr/>
        </p:nvPicPr>
        <p:blipFill>
          <a:blip r:embed="rId2"/>
          <a:srcRect l="25424" t="10988" r="47457" b="69783"/>
          <a:stretch>
            <a:fillRect/>
          </a:stretch>
        </p:blipFill>
        <p:spPr bwMode="auto">
          <a:xfrm>
            <a:off x="3214678" y="3786190"/>
            <a:ext cx="2530946" cy="2214578"/>
          </a:xfrm>
          <a:prstGeom prst="rect">
            <a:avLst/>
          </a:prstGeom>
          <a:noFill/>
        </p:spPr>
      </p:pic>
      <p:pic>
        <p:nvPicPr>
          <p:cNvPr id="9" name="Picture 2" descr="https://i.pinimg.com/736x/27/6f/42/276f42e09421658f366cfa149fe90f76.jpg"/>
          <p:cNvPicPr>
            <a:picLocks noChangeAspect="1" noChangeArrowheads="1"/>
          </p:cNvPicPr>
          <p:nvPr/>
        </p:nvPicPr>
        <p:blipFill>
          <a:blip r:embed="rId2"/>
          <a:srcRect t="74170" r="76271" b="3854"/>
          <a:stretch>
            <a:fillRect/>
          </a:stretch>
        </p:blipFill>
        <p:spPr bwMode="auto">
          <a:xfrm>
            <a:off x="500034" y="3643314"/>
            <a:ext cx="2143140" cy="2449303"/>
          </a:xfrm>
          <a:prstGeom prst="rect">
            <a:avLst/>
          </a:prstGeom>
          <a:noFill/>
        </p:spPr>
      </p:pic>
      <p:pic>
        <p:nvPicPr>
          <p:cNvPr id="10" name="Picture 2" descr="https://i.pinimg.com/736x/27/6f/42/276f42e09421658f366cfa149fe90f76.jpg"/>
          <p:cNvPicPr>
            <a:picLocks noChangeAspect="1" noChangeArrowheads="1"/>
          </p:cNvPicPr>
          <p:nvPr/>
        </p:nvPicPr>
        <p:blipFill>
          <a:blip r:embed="rId2"/>
          <a:srcRect l="23729" t="52193" r="47457" b="25830"/>
          <a:stretch>
            <a:fillRect/>
          </a:stretch>
        </p:blipFill>
        <p:spPr bwMode="auto">
          <a:xfrm>
            <a:off x="6215074" y="1500174"/>
            <a:ext cx="2428892" cy="22860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428604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And on </a:t>
            </a:r>
            <a:r>
              <a:rPr lang="en-US" sz="3200" b="1" dirty="0" smtClean="0"/>
              <a:t>that </a:t>
            </a:r>
            <a:r>
              <a:rPr lang="en-US" sz="3200" b="1" dirty="0" smtClean="0"/>
              <a:t>farm he </a:t>
            </a:r>
            <a:r>
              <a:rPr lang="en-US" sz="3200" b="1" dirty="0" smtClean="0"/>
              <a:t>had a ….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slideplayer.com/slide/5240244/16/images/24/Old+MacDonald+had+a+fa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48" cy="5893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462</TotalTime>
  <Words>35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Old  MacDonald had a farm</vt:lpstr>
      <vt:lpstr>A  farm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2</cp:lastModifiedBy>
  <cp:revision>24</cp:revision>
  <dcterms:created xsi:type="dcterms:W3CDTF">2021-09-23T04:32:07Z</dcterms:created>
  <dcterms:modified xsi:type="dcterms:W3CDTF">2021-10-29T04:57:55Z</dcterms:modified>
</cp:coreProperties>
</file>