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37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A8AB2-B10D-4C26-AAFA-1195127CC0A6}" type="datetimeFigureOut">
              <a:rPr lang="ru-RU" smtClean="0"/>
              <a:t>04.03.2009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0767C-7C32-43A4-98CD-205BD74E4D05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A8AB2-B10D-4C26-AAFA-1195127CC0A6}" type="datetimeFigureOut">
              <a:rPr lang="ru-RU" smtClean="0"/>
              <a:t>04.03.2009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0767C-7C32-43A4-98CD-205BD74E4D0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A8AB2-B10D-4C26-AAFA-1195127CC0A6}" type="datetimeFigureOut">
              <a:rPr lang="ru-RU" smtClean="0"/>
              <a:t>04.03.2009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0767C-7C32-43A4-98CD-205BD74E4D0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A8AB2-B10D-4C26-AAFA-1195127CC0A6}" type="datetimeFigureOut">
              <a:rPr lang="ru-RU" smtClean="0"/>
              <a:t>04.03.2009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0767C-7C32-43A4-98CD-205BD74E4D0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A8AB2-B10D-4C26-AAFA-1195127CC0A6}" type="datetimeFigureOut">
              <a:rPr lang="ru-RU" smtClean="0"/>
              <a:t>04.03.2009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C150767C-7C32-43A4-98CD-205BD74E4D05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A8AB2-B10D-4C26-AAFA-1195127CC0A6}" type="datetimeFigureOut">
              <a:rPr lang="ru-RU" smtClean="0"/>
              <a:t>04.03.2009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0767C-7C32-43A4-98CD-205BD74E4D0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A8AB2-B10D-4C26-AAFA-1195127CC0A6}" type="datetimeFigureOut">
              <a:rPr lang="ru-RU" smtClean="0"/>
              <a:t>04.03.2009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0767C-7C32-43A4-98CD-205BD74E4D0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A8AB2-B10D-4C26-AAFA-1195127CC0A6}" type="datetimeFigureOut">
              <a:rPr lang="ru-RU" smtClean="0"/>
              <a:t>04.03.2009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0767C-7C32-43A4-98CD-205BD74E4D0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A8AB2-B10D-4C26-AAFA-1195127CC0A6}" type="datetimeFigureOut">
              <a:rPr lang="ru-RU" smtClean="0"/>
              <a:t>04.03.2009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0767C-7C32-43A4-98CD-205BD74E4D0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A8AB2-B10D-4C26-AAFA-1195127CC0A6}" type="datetimeFigureOut">
              <a:rPr lang="ru-RU" smtClean="0"/>
              <a:t>04.03.2009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0767C-7C32-43A4-98CD-205BD74E4D0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A8AB2-B10D-4C26-AAFA-1195127CC0A6}" type="datetimeFigureOut">
              <a:rPr lang="ru-RU" smtClean="0"/>
              <a:t>04.03.2009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0767C-7C32-43A4-98CD-205BD74E4D0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3DA8AB2-B10D-4C26-AAFA-1195127CC0A6}" type="datetimeFigureOut">
              <a:rPr lang="ru-RU" smtClean="0"/>
              <a:t>04.03.2009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150767C-7C32-43A4-98CD-205BD74E4D05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Животные рекордсмены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Мир животных загадочен и многообразен, среди них встречаются карлики и гиганты, чемпионы по бегу и прыжкам!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Самое медлительное млекопитающее 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ru-RU" sz="2000" u="sng" dirty="0"/>
              <a:t>Трехпалый ленивец</a:t>
            </a:r>
            <a:r>
              <a:rPr lang="ru-RU" sz="2000" dirty="0"/>
              <a:t> Трехпалый ленивец обитающий в тропическом поясе Южной Америки, передвигается по земле со средней скоростью 1,8-2,4 м/мин, или 0,1-0,16 км/ч, но по деревьям он перемещается быстрее - до 4,6 м/мин, или 0,27 км/ч. </a:t>
            </a:r>
          </a:p>
          <a:p>
            <a:endParaRPr lang="ru-RU" dirty="0"/>
          </a:p>
        </p:txBody>
      </p:sp>
      <p:pic>
        <p:nvPicPr>
          <p:cNvPr id="5" name="Содержимое 4" descr="506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000496" y="252701"/>
            <a:ext cx="4500593" cy="55957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Самая крупная кошка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ru-RU" sz="2800" u="sng" dirty="0"/>
              <a:t>Тигр</a:t>
            </a:r>
            <a:r>
              <a:rPr lang="ru-RU" sz="2800" dirty="0"/>
              <a:t> У самца тигра длина тела от кончика носа до кончика хвоста равна в среднем 3,15 м, высота в холке -99-107 см, вес - около 265 кг</a:t>
            </a:r>
            <a:r>
              <a:rPr lang="ru-RU" dirty="0"/>
              <a:t>. </a:t>
            </a:r>
          </a:p>
        </p:txBody>
      </p:sp>
      <p:pic>
        <p:nvPicPr>
          <p:cNvPr id="5" name="Содержимое 4" descr="fel048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322222" y="1190889"/>
            <a:ext cx="5821777" cy="388118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Самый крупный примат 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ru-RU" sz="2800" u="sng" dirty="0"/>
              <a:t>Горилла</a:t>
            </a:r>
            <a:r>
              <a:rPr lang="ru-RU" sz="2800" dirty="0"/>
              <a:t> Самый крупный примат - самец обитающей в равнинных лесах Восточного Конго гориллы. Его вес превышает 163 кг, а рост достигает 180 см. </a:t>
            </a:r>
          </a:p>
          <a:p>
            <a:endParaRPr lang="ru-RU" dirty="0"/>
          </a:p>
        </p:txBody>
      </p:sp>
      <p:pic>
        <p:nvPicPr>
          <p:cNvPr id="5" name="Содержимое 4" descr="pon016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429380" y="1333744"/>
            <a:ext cx="5500338" cy="366689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Самая крупная птица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>
            <a:normAutofit lnSpcReduction="10000"/>
          </a:bodyPr>
          <a:lstStyle/>
          <a:p>
            <a:r>
              <a:rPr lang="ru-RU" sz="3200" u="sng" dirty="0"/>
              <a:t>Страус</a:t>
            </a:r>
            <a:r>
              <a:rPr lang="ru-RU" sz="3200" dirty="0"/>
              <a:t> Зафиксировано, что высота самцов африканского страуса обыкновенного может достигать 2 м 74 см. </a:t>
            </a:r>
          </a:p>
          <a:p>
            <a:endParaRPr lang="ru-RU" dirty="0"/>
          </a:p>
        </p:txBody>
      </p:sp>
      <p:pic>
        <p:nvPicPr>
          <p:cNvPr id="5" name="Содержимое 4" descr="stn003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286442" y="1071546"/>
            <a:ext cx="5745232" cy="421484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Самая маленькая птичка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2800" u="sng" dirty="0"/>
              <a:t>Колибри-пчелка</a:t>
            </a:r>
            <a:r>
              <a:rPr lang="ru-RU" sz="2800" dirty="0"/>
              <a:t> Самцы колибри-пчелки обитающей на Кубе и на о. </a:t>
            </a:r>
            <a:r>
              <a:rPr lang="ru-RU" sz="2800" dirty="0" err="1"/>
              <a:t>Пинос</a:t>
            </a:r>
            <a:r>
              <a:rPr lang="ru-RU" sz="2800" dirty="0"/>
              <a:t>, весят 1,6 г, а их длина равна 5,7 см. Половину длины составляют хвост и клюв. Самки несколько крупнее.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" name="Содержимое 4" descr="4324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265506" y="1331611"/>
            <a:ext cx="5521335" cy="388333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Самая летающая птица </a:t>
            </a:r>
          </a:p>
        </p:txBody>
      </p:sp>
      <p:pic>
        <p:nvPicPr>
          <p:cNvPr id="5" name="Рисунок 4" descr="275px-Apus_apus_cm01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664" r="1664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u="sng" dirty="0"/>
              <a:t>Черный стриж</a:t>
            </a:r>
            <a:r>
              <a:rPr lang="ru-RU" dirty="0"/>
              <a:t> Черный стриж может находиться в воздухе 2-4 года. В течение всего этого времени он спит, пьет, ест и даже спаривается на лету. Молодой стриж, вставший на крыло, пролетает, вероятно, 500 000 км прежде, чем впервые приземлиться.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Птица, летающая медленнее всех </a:t>
            </a:r>
          </a:p>
        </p:txBody>
      </p:sp>
      <p:pic>
        <p:nvPicPr>
          <p:cNvPr id="5" name="Рисунок 4" descr="1474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637" b="1637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u="sng" dirty="0"/>
              <a:t>Вальдшнеп</a:t>
            </a:r>
            <a:r>
              <a:rPr lang="ru-RU" dirty="0"/>
              <a:t> Во время брачных игр регистрировали скорость полета американского вальдшнепа. Они удерживались в воздухе на скорости 8 км/ч.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Самая тяжелая хищная птица </a:t>
            </a:r>
          </a:p>
        </p:txBody>
      </p:sp>
      <p:pic>
        <p:nvPicPr>
          <p:cNvPr id="9" name="Рисунок 8" descr="2273131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5750" r="5750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u="sng" dirty="0"/>
              <a:t>Кондор</a:t>
            </a:r>
            <a:r>
              <a:rPr lang="ru-RU" dirty="0"/>
              <a:t> .Самцы в среднем весят 9-12 кг при размахе крыльев 3 м и более.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Самый большой размах крыльев</a:t>
            </a:r>
          </a:p>
        </p:txBody>
      </p:sp>
      <p:pic>
        <p:nvPicPr>
          <p:cNvPr id="5" name="Рисунок 4" descr="095-1-1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5495" r="5495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u="sng" dirty="0"/>
              <a:t>Альбатрос</a:t>
            </a:r>
            <a:r>
              <a:rPr lang="ru-RU" dirty="0"/>
              <a:t> Самый большой размах крыльев отмечен у странствующего альбатроса 18 сентября 1965 г. командой антарктического исследовательского судна </a:t>
            </a:r>
            <a:r>
              <a:rPr lang="ru-RU" dirty="0" err="1"/>
              <a:t>Элтанин</a:t>
            </a:r>
            <a:r>
              <a:rPr lang="ru-RU" dirty="0"/>
              <a:t> , принадлежавшего военно-морскому флоту США, в </a:t>
            </a:r>
            <a:r>
              <a:rPr lang="ru-RU" dirty="0" err="1"/>
              <a:t>Тасмановом</a:t>
            </a:r>
            <a:r>
              <a:rPr lang="ru-RU" dirty="0"/>
              <a:t> море был пойман очень старый самец с размахом крыльев 3,63 м.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Самый быстрый летун </a:t>
            </a:r>
          </a:p>
        </p:txBody>
      </p:sp>
      <p:pic>
        <p:nvPicPr>
          <p:cNvPr id="5" name="Рисунок 4" descr="1246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6667" b="6667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u="sng" dirty="0"/>
              <a:t>Сапсан</a:t>
            </a:r>
            <a:r>
              <a:rPr lang="ru-RU" dirty="0"/>
              <a:t> Наблюдения, похоже, подтверждают, что сапсан способен развивать максимальную скорость до 200 км/ч, когда он камнем бросается вниз с большой высоты, защищая свою территорию или охотясь на птиц в воздухе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Самое крупное млекопитающее – </a:t>
            </a:r>
            <a:r>
              <a:rPr lang="ru-RU" dirty="0" err="1" smtClean="0"/>
              <a:t>голубой</a:t>
            </a:r>
            <a:r>
              <a:rPr lang="ru-RU" dirty="0" smtClean="0"/>
              <a:t> кит (вес 120 т. при длине более 26 м.)</a:t>
            </a:r>
            <a:endParaRPr lang="ru-RU" dirty="0"/>
          </a:p>
        </p:txBody>
      </p:sp>
      <p:pic>
        <p:nvPicPr>
          <p:cNvPr id="4" name="Содержимое 3" descr="cet02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2910" y="2357430"/>
            <a:ext cx="7715304" cy="421484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Самый быстрый пловец </a:t>
            </a:r>
          </a:p>
        </p:txBody>
      </p:sp>
      <p:pic>
        <p:nvPicPr>
          <p:cNvPr id="7" name="Рисунок 6" descr="sph009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8042" b="8042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u="sng" dirty="0"/>
              <a:t>Пингвин</a:t>
            </a:r>
            <a:r>
              <a:rPr lang="ru-RU" dirty="0"/>
              <a:t> может плыть со скоростью до 27 км/ч.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Долгожитель</a:t>
            </a:r>
            <a:endParaRPr lang="ru-RU" dirty="0"/>
          </a:p>
        </p:txBody>
      </p:sp>
      <p:pic>
        <p:nvPicPr>
          <p:cNvPr id="5" name="Рисунок 4" descr="tst001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086" r="1086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b="1" dirty="0"/>
              <a:t>Черепахи</a:t>
            </a:r>
            <a:r>
              <a:rPr lang="ru-RU" dirty="0"/>
              <a:t> растут очень медленно и обычно живут довольно долго. Рекордсменом среди долгожителей считается самец черепахи </a:t>
            </a:r>
            <a:r>
              <a:rPr lang="ru-RU" dirty="0" err="1"/>
              <a:t>марион</a:t>
            </a:r>
            <a:r>
              <a:rPr lang="ru-RU" dirty="0"/>
              <a:t>, доживший до 152 лет.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Самые холодостойкие</a:t>
            </a:r>
            <a:endParaRPr lang="ru-RU" dirty="0"/>
          </a:p>
        </p:txBody>
      </p:sp>
      <p:pic>
        <p:nvPicPr>
          <p:cNvPr id="5" name="Рисунок 4" descr="anr039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2720" r="2720"/>
          <a:stretch>
            <a:fillRect/>
          </a:stretch>
        </p:blipFill>
        <p:spPr>
          <a:xfrm>
            <a:off x="1928794" y="1857364"/>
            <a:ext cx="5486400" cy="39624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14480" y="1142984"/>
            <a:ext cx="5486400" cy="530352"/>
          </a:xfrm>
        </p:spPr>
        <p:txBody>
          <a:bodyPr>
            <a:normAutofit fontScale="25000" lnSpcReduction="20000"/>
          </a:bodyPr>
          <a:lstStyle/>
          <a:p>
            <a:r>
              <a:rPr lang="ru-RU" sz="2200" dirty="0"/>
              <a:t>   </a:t>
            </a:r>
            <a:r>
              <a:rPr lang="ru-RU" sz="3700" dirty="0"/>
              <a:t>К самым низким температурам приспособлены </a:t>
            </a:r>
            <a:r>
              <a:rPr lang="ru-RU" sz="3700" b="1" dirty="0"/>
              <a:t>утки и гуси</a:t>
            </a:r>
            <a:r>
              <a:rPr lang="ru-RU" sz="3700" dirty="0"/>
              <a:t>. По данным экспериментов, они могут выжить при температуре минус 110 градусов по Цельсию.</a:t>
            </a:r>
            <a:br>
              <a:rPr lang="ru-RU" sz="3700" dirty="0"/>
            </a:br>
            <a:endParaRPr lang="ru-RU" sz="37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Крупнейшая пресноводная рыба</a:t>
            </a:r>
            <a:endParaRPr lang="ru-RU" dirty="0"/>
          </a:p>
        </p:txBody>
      </p:sp>
      <p:pic>
        <p:nvPicPr>
          <p:cNvPr id="5" name="Рисунок 4" descr="80009_1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755" r="1755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В XIX в. в России был выловлен </a:t>
            </a:r>
            <a:r>
              <a:rPr lang="ru-RU" b="1" dirty="0" smtClean="0"/>
              <a:t>обыкновенный сом</a:t>
            </a:r>
            <a:r>
              <a:rPr lang="ru-RU" dirty="0" smtClean="0"/>
              <a:t> длиной 4,6 м и весом 336 кг. В наши дни любая пресноводная рыба, длина которой превышает 1,83м, а вес 90 кг, уже считается крупной.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Самая большая жаба</a:t>
            </a:r>
            <a:endParaRPr lang="ru-RU" dirty="0"/>
          </a:p>
        </p:txBody>
      </p:sp>
      <p:pic>
        <p:nvPicPr>
          <p:cNvPr id="5" name="Рисунок 4" descr="aga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3846" r="3846"/>
          <a:stretch>
            <a:fillRect/>
          </a:stretch>
        </p:blipFill>
        <p:spPr>
          <a:xfrm>
            <a:off x="1785918" y="2000240"/>
            <a:ext cx="5486400" cy="39624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ru-RU" sz="1100" b="1" dirty="0" smtClean="0"/>
              <a:t>Ага</a:t>
            </a:r>
            <a:r>
              <a:rPr lang="ru-RU" sz="1100" dirty="0" smtClean="0"/>
              <a:t> обитающая в тропической зоне Южной Америки и в Австралии. Масса экземпляра среднего размера составляет 450 г. В 1991 г., согласно проведенным измерениям, вес самца этого вида,, составляла 2,65 кг, а длина от кончика морды до анального отверстия в вытянутом состоянии - 53,9 см.</a:t>
            </a:r>
            <a:endParaRPr lang="ru-RU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Самое крупное наземное млекопитающее – африканский слон</a:t>
            </a:r>
            <a:r>
              <a:rPr lang="ru-RU" sz="2000" dirty="0" smtClean="0"/>
              <a:t>( в холке до 4 м., вес 4-7т.)</a:t>
            </a:r>
            <a:endParaRPr lang="ru-RU" dirty="0"/>
          </a:p>
        </p:txBody>
      </p:sp>
      <p:pic>
        <p:nvPicPr>
          <p:cNvPr id="4" name="Содержимое 3" descr="prb00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52700" y="2049462"/>
            <a:ext cx="4038600" cy="3810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Самое тяжелое наземное животное – белый медведь</a:t>
            </a:r>
            <a:r>
              <a:rPr lang="ru-RU" sz="2800" dirty="0" smtClean="0"/>
              <a:t>(вес около 900 кг.)</a:t>
            </a:r>
            <a:endParaRPr lang="ru-RU" dirty="0"/>
          </a:p>
        </p:txBody>
      </p:sp>
      <p:pic>
        <p:nvPicPr>
          <p:cNvPr id="4" name="Содержимое 3" descr="urs01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8662" y="1858947"/>
            <a:ext cx="6786610" cy="452440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Самое высокое животное жираф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Обитает </a:t>
            </a:r>
            <a:r>
              <a:rPr lang="ru-RU" sz="2000" dirty="0"/>
              <a:t>в сухой и редколесной саванне в Африке, к югу от Сахары. Самым высоким зарегистрированным экземпляром был самец по кличке Джордж, </a:t>
            </a:r>
            <a:r>
              <a:rPr lang="ru-RU" sz="2000" dirty="0" smtClean="0"/>
              <a:t>Его </a:t>
            </a:r>
            <a:r>
              <a:rPr lang="ru-RU" sz="2000" dirty="0"/>
              <a:t>привезли в Зоопарк Честера, Англия, из Кении 8 января 1959 г. Он почти упирался рожками в крышу клетки высотой 6,1 м, когда ему было 9 лет. </a:t>
            </a:r>
          </a:p>
          <a:p>
            <a:endParaRPr lang="ru-RU" dirty="0"/>
          </a:p>
        </p:txBody>
      </p:sp>
      <p:pic>
        <p:nvPicPr>
          <p:cNvPr id="5" name="Содержимое 4" descr="gir006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322222" y="1333744"/>
            <a:ext cx="5607495" cy="438127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Самое маленькое млекопитающее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>
            <a:normAutofit lnSpcReduction="10000"/>
          </a:bodyPr>
          <a:lstStyle/>
          <a:p>
            <a:r>
              <a:rPr lang="ru-RU" sz="2000" u="sng" dirty="0"/>
              <a:t>Летучая мышь</a:t>
            </a:r>
            <a:r>
              <a:rPr lang="ru-RU" sz="2000" dirty="0"/>
              <a:t> Самое маленькое млекопитающее на свете -это летучая </a:t>
            </a:r>
            <a:r>
              <a:rPr lang="ru-RU" sz="2000" dirty="0" smtClean="0"/>
              <a:t>мышь). </a:t>
            </a:r>
            <a:r>
              <a:rPr lang="ru-RU" sz="2000" dirty="0"/>
              <a:t>Место обитания этого рукокрылого животного ограничено 21 известняковой пещерой на реке </a:t>
            </a:r>
            <a:r>
              <a:rPr lang="ru-RU" sz="2000" dirty="0" err="1"/>
              <a:t>Квай-Рой</a:t>
            </a:r>
            <a:r>
              <a:rPr lang="ru-RU" sz="2000" dirty="0"/>
              <a:t> в пр. </a:t>
            </a:r>
            <a:r>
              <a:rPr lang="ru-RU" sz="2000" dirty="0" err="1"/>
              <a:t>Канчанабури</a:t>
            </a:r>
            <a:r>
              <a:rPr lang="ru-RU" sz="2000" dirty="0"/>
              <a:t> на юго-востоке Таиланда. Размах крыльев животного составляет всего 130-145 мм, а вес едва достигает 1,7-2,0 г. </a:t>
            </a:r>
          </a:p>
          <a:p>
            <a:endParaRPr lang="ru-RU" dirty="0"/>
          </a:p>
        </p:txBody>
      </p:sp>
      <p:pic>
        <p:nvPicPr>
          <p:cNvPr id="5" name="Содержимое 4" descr="ves015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575050" y="1489425"/>
            <a:ext cx="5111750" cy="34203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Самое маленькое нелетающее млекопитающее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ru-RU" sz="2000" u="sng" dirty="0"/>
              <a:t>Карликовая белозубка</a:t>
            </a:r>
            <a:r>
              <a:rPr lang="ru-RU" sz="2000" dirty="0"/>
              <a:t> Самое маленькое нелетающее животное карликовая белозубка Длина тела вместе с головой составляет 35-48 мм, длина хвоста 25-30 мм, а вес обычно равен 1,5-2,5 г. Распространена на побережье Средиземного моря, а также на юге Калекой провинции, ЮАР. </a:t>
            </a:r>
          </a:p>
          <a:p>
            <a:endParaRPr lang="ru-RU" dirty="0"/>
          </a:p>
        </p:txBody>
      </p:sp>
      <p:pic>
        <p:nvPicPr>
          <p:cNvPr id="5" name="Содержимое 4" descr="2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303426" y="1889919"/>
            <a:ext cx="4732499" cy="325359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Самое быстроногое наземное млекопитающее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ru-RU" sz="2400" u="sng" dirty="0"/>
              <a:t>Гепард</a:t>
            </a:r>
            <a:r>
              <a:rPr lang="ru-RU" sz="2400" dirty="0"/>
              <a:t> обитатель открытых пространств Восточной Африки, Ирана, Туркмении и Афганистана, способен развивать скорость до 100 км/ч при беге по ровной местности на расстоянии до 550 м.</a:t>
            </a:r>
            <a:br>
              <a:rPr lang="ru-RU" sz="2400" dirty="0"/>
            </a:br>
            <a:endParaRPr lang="ru-RU" sz="2400" dirty="0"/>
          </a:p>
        </p:txBody>
      </p:sp>
      <p:pic>
        <p:nvPicPr>
          <p:cNvPr id="5" name="Содержимое 4" descr="fel002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857620" y="72086"/>
            <a:ext cx="4572032" cy="622045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Самое быстрое морское млекопитающее 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ru-RU" sz="2400" u="sng" dirty="0" err="1"/>
              <a:t>Косатка</a:t>
            </a:r>
            <a:r>
              <a:rPr lang="ru-RU" sz="2400" dirty="0"/>
              <a:t> В 1958 г. при наблюдении за </a:t>
            </a:r>
            <a:r>
              <a:rPr lang="ru-RU" sz="2400" dirty="0" err="1"/>
              <a:t>косаткой</a:t>
            </a:r>
            <a:r>
              <a:rPr lang="ru-RU" sz="2400" dirty="0"/>
              <a:t> в северо-восточной части Тихого океана было установлено, что она плывет со скоростью 55,5 км/ч</a:t>
            </a:r>
            <a:r>
              <a:rPr lang="ru-RU" dirty="0"/>
              <a:t>. </a:t>
            </a:r>
          </a:p>
        </p:txBody>
      </p:sp>
      <p:pic>
        <p:nvPicPr>
          <p:cNvPr id="5" name="Содержимое 4" descr="292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643306" y="1071546"/>
            <a:ext cx="5325033" cy="399377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79</TotalTime>
  <Words>759</Words>
  <Application>Microsoft Office PowerPoint</Application>
  <PresentationFormat>Экран (4:3)</PresentationFormat>
  <Paragraphs>45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Апекс</vt:lpstr>
      <vt:lpstr>Животные рекордсмены</vt:lpstr>
      <vt:lpstr>Самое крупное млекопитающее – голубой кит (вес 120 т. при длине более 26 м.)</vt:lpstr>
      <vt:lpstr>Самое крупное наземное млекопитающее – африканский слон( в холке до 4 м., вес 4-7т.)</vt:lpstr>
      <vt:lpstr>Самое тяжелое наземное животное – белый медведь(вес около 900 кг.)</vt:lpstr>
      <vt:lpstr>Самое высокое животное жираф</vt:lpstr>
      <vt:lpstr>Самое маленькое млекопитающее</vt:lpstr>
      <vt:lpstr>Самое маленькое нелетающее млекопитающее</vt:lpstr>
      <vt:lpstr>Самое быстроногое наземное млекопитающее</vt:lpstr>
      <vt:lpstr>Самое быстрое морское млекопитающее </vt:lpstr>
      <vt:lpstr>Самое медлительное млекопитающее </vt:lpstr>
      <vt:lpstr>Самая крупная кошка</vt:lpstr>
      <vt:lpstr>Самый крупный примат </vt:lpstr>
      <vt:lpstr>Самая крупная птица</vt:lpstr>
      <vt:lpstr>Самая маленькая птичка</vt:lpstr>
      <vt:lpstr>Самая летающая птица </vt:lpstr>
      <vt:lpstr>Птица, летающая медленнее всех </vt:lpstr>
      <vt:lpstr>Самая тяжелая хищная птица </vt:lpstr>
      <vt:lpstr>Самый большой размах крыльев</vt:lpstr>
      <vt:lpstr>Самый быстрый летун </vt:lpstr>
      <vt:lpstr>Самый быстрый пловец </vt:lpstr>
      <vt:lpstr>Долгожитель</vt:lpstr>
      <vt:lpstr>Самые холодостойкие</vt:lpstr>
      <vt:lpstr>Крупнейшая пресноводная рыба</vt:lpstr>
      <vt:lpstr>Самая большая жаба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Животные рекордсмены</dc:title>
  <dc:creator>XTreme</dc:creator>
  <cp:lastModifiedBy>XTreme</cp:lastModifiedBy>
  <cp:revision>8</cp:revision>
  <dcterms:created xsi:type="dcterms:W3CDTF">2009-03-04T19:02:21Z</dcterms:created>
  <dcterms:modified xsi:type="dcterms:W3CDTF">2009-03-04T20:21:47Z</dcterms:modified>
</cp:coreProperties>
</file>