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7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4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14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232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6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63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3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7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2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7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1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3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8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3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0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6B1B59-15DD-48E3-B91E-EA866247E9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2CF6-6C7F-48E4-9388-D26AD86B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58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3031" r="20232" b="12578"/>
          <a:stretch/>
        </p:blipFill>
        <p:spPr>
          <a:xfrm>
            <a:off x="2748384" y="232231"/>
            <a:ext cx="5638800" cy="61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 t="2517" r="9052" b="8509"/>
          <a:stretch/>
        </p:blipFill>
        <p:spPr>
          <a:xfrm>
            <a:off x="-274321" y="121920"/>
            <a:ext cx="6517685" cy="605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0" t="1504" r="15653" b="6851"/>
          <a:stretch/>
        </p:blipFill>
        <p:spPr>
          <a:xfrm>
            <a:off x="6416039" y="28722"/>
            <a:ext cx="6080761" cy="62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6" t="-536" r="21932" b="7744"/>
          <a:stretch/>
        </p:blipFill>
        <p:spPr>
          <a:xfrm>
            <a:off x="121919" y="-997927"/>
            <a:ext cx="6294121" cy="8267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t="-24" r="24812" b="6850"/>
          <a:stretch/>
        </p:blipFill>
        <p:spPr>
          <a:xfrm>
            <a:off x="5943599" y="-1420480"/>
            <a:ext cx="6797041" cy="91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5" t="3281" r="27370" b="5835"/>
          <a:stretch/>
        </p:blipFill>
        <p:spPr>
          <a:xfrm>
            <a:off x="1763236" y="24952"/>
            <a:ext cx="4114800" cy="73083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8" t="-788" r="27388" b="1"/>
          <a:stretch/>
        </p:blipFill>
        <p:spPr>
          <a:xfrm>
            <a:off x="6995160" y="-260770"/>
            <a:ext cx="4000554" cy="78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2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0" y="-219783"/>
            <a:ext cx="5305383" cy="7077783"/>
          </a:xfrm>
        </p:spPr>
      </p:pic>
    </p:spTree>
    <p:extLst>
      <p:ext uri="{BB962C8B-B14F-4D97-AF65-F5344CB8AC3E}">
        <p14:creationId xmlns:p14="http://schemas.microsoft.com/office/powerpoint/2010/main" val="280490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t="21676" r="12278" b="8220"/>
          <a:stretch/>
        </p:blipFill>
        <p:spPr>
          <a:xfrm>
            <a:off x="2682239" y="1152983"/>
            <a:ext cx="6568441" cy="4576370"/>
          </a:xfrm>
        </p:spPr>
      </p:pic>
    </p:spTree>
    <p:extLst>
      <p:ext uri="{BB962C8B-B14F-4D97-AF65-F5344CB8AC3E}">
        <p14:creationId xmlns:p14="http://schemas.microsoft.com/office/powerpoint/2010/main" val="193766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65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Бледнов</dc:creator>
  <cp:lastModifiedBy>Евгений Бледнов</cp:lastModifiedBy>
  <cp:revision>2</cp:revision>
  <dcterms:created xsi:type="dcterms:W3CDTF">2023-04-07T01:21:30Z</dcterms:created>
  <dcterms:modified xsi:type="dcterms:W3CDTF">2023-04-07T01:25:46Z</dcterms:modified>
</cp:coreProperties>
</file>