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9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904406"/>
    <a:srgbClr val="6B3305"/>
    <a:srgbClr val="FF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cs306410.vk.me/v306410794/803/BMweO0GaeVM.jpg&amp;text=%D0%BA%D0%B0%D1%80%D1%82%D0%B8%D0%BD%D0%BA%D0%B0%20%D1%81%D0%BE%D0%B2%D0%B0%20%D0%B4%D0%BB%D1%8F%20%D0%B4%D0%B5%D1%82%D0%B5%D0%B9&amp;noreask=1&amp;pos=19&amp;lr=23341&amp;rpt=simag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692696"/>
            <a:ext cx="590465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B3305"/>
                </a:solidFill>
                <a:latin typeface="Monotype Corsiva" pitchFamily="66" charset="0"/>
              </a:rPr>
              <a:t>ПРОЕКТ </a:t>
            </a:r>
            <a:br>
              <a:rPr lang="ru-RU" sz="2800" b="1" dirty="0" smtClean="0">
                <a:solidFill>
                  <a:srgbClr val="6B3305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6B3305"/>
                </a:solidFill>
                <a:latin typeface="Monotype Corsiva" pitchFamily="66" charset="0"/>
              </a:rPr>
              <a:t>« ИГРАЕМ  С  ЧИСТОГОВОРКАМИ »</a:t>
            </a:r>
            <a:endParaRPr lang="ru-RU" sz="2800" b="1" dirty="0">
              <a:solidFill>
                <a:srgbClr val="6B3305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5157192"/>
            <a:ext cx="39604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Подготовил </a:t>
            </a:r>
            <a:r>
              <a:rPr lang="ru-RU" sz="1200" dirty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Кононов Илья, ученик 3 класса ГОКУ «Санаторная школа-интернат № 4», 2022 год.</a:t>
            </a:r>
          </a:p>
          <a:p>
            <a:r>
              <a:rPr lang="ru-RU" sz="12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</a:t>
            </a:r>
            <a:r>
              <a:rPr lang="ru-RU" sz="120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учитель-логопед, Капустина </a:t>
            </a:r>
            <a:r>
              <a:rPr lang="ru-RU" sz="12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Елена Александровна</a:t>
            </a: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 l="16037" t="3326" r="9916" b="6184"/>
          <a:stretch>
            <a:fillRect/>
          </a:stretch>
        </p:blipFill>
        <p:spPr bwMode="auto">
          <a:xfrm>
            <a:off x="2555776" y="2060848"/>
            <a:ext cx="4392488" cy="298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05.fotocdn.net/s18/48/public_pin_l/341/2517324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01044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7gy.ru/images/stories/chistogovorki/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9" y="0"/>
            <a:ext cx="91213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7gy.ru/images/stories/chistogovorki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213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55776" y="260648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3300"/>
                </a:solidFill>
                <a:latin typeface="Monotype Corsiva" pitchFamily="66" charset="0"/>
                <a:cs typeface="Times New Roman" pitchFamily="18" charset="0"/>
              </a:rPr>
              <a:t>Вывод:</a:t>
            </a:r>
            <a:endParaRPr lang="ru-RU" sz="40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78092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   Для того, что бы говорить выразительно, разборчиво и внятно, надо развивать свою речь. А в этом нам помогут чистоговорки.</a:t>
            </a:r>
            <a:endParaRPr lang="ru-RU" sz="3200" dirty="0">
              <a:solidFill>
                <a:srgbClr val="6B3305"/>
              </a:solidFill>
            </a:endParaRPr>
          </a:p>
        </p:txBody>
      </p:sp>
      <p:pic>
        <p:nvPicPr>
          <p:cNvPr id="22530" name="Picture 2" descr="http://900igr.net/datai/informatika/Osnovnye-pravila/0005-001-Struktura-prezentatsi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7161">
            <a:off x="1619672" y="548680"/>
            <a:ext cx="1435892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slide.ru/images/10/16850/960/img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692696"/>
            <a:ext cx="763284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latin typeface="Monotype Corsiva" pitchFamily="66" charset="0"/>
              </a:rPr>
              <a:t>Цель  проекта: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sz="24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Развивать речь и формировать правильное </a:t>
            </a:r>
            <a:r>
              <a:rPr lang="ru-RU" sz="2400" dirty="0" err="1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звукопро-изношение</a:t>
            </a:r>
            <a:r>
              <a:rPr lang="ru-RU" sz="24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у детей, правильно произносить слова, тренировать речь для выразительного, понятного и четкого произношения.</a:t>
            </a:r>
            <a:endParaRPr lang="ru-RU" sz="2400" dirty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2" t="1591" r="392" b="2570"/>
          <a:stretch/>
        </p:blipFill>
        <p:spPr bwMode="auto">
          <a:xfrm rot="491214">
            <a:off x="4547812" y="4183816"/>
            <a:ext cx="264449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Monotype Corsiva" pitchFamily="66" charset="0"/>
              </a:rPr>
              <a:t>Задачи  проекта:</a:t>
            </a:r>
          </a:p>
          <a:p>
            <a:pPr>
              <a:buNone/>
            </a:pPr>
            <a:endParaRPr lang="ru-RU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0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создавать условия  для работы  с чистоговорками;</a:t>
            </a:r>
          </a:p>
          <a:p>
            <a:pPr marL="182563" indent="-182563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закреплять  правильное произношение звуков в слогах, словах,   чистоговорках;</a:t>
            </a:r>
          </a:p>
          <a:p>
            <a:pPr marL="268288" indent="-268288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развивать чувство ритма, дикцию, слуховое внимание и восприятие;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обогащать словарный запас.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9954">
            <a:off x="5851457" y="4190411"/>
            <a:ext cx="1512168" cy="166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6319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3300"/>
                </a:solidFill>
                <a:latin typeface="Monotype Corsiva" pitchFamily="66" charset="0"/>
              </a:rPr>
              <a:t>Почему я выбрал эту  тему?</a:t>
            </a:r>
            <a:endParaRPr lang="ru-RU" sz="3600" b="1" dirty="0">
              <a:solidFill>
                <a:srgbClr val="FF33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00808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               </a:t>
            </a:r>
            <a:r>
              <a:rPr lang="ru-RU" sz="24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хочу: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  научиться красиво говорить;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  правильно, выразительно и бегло читать;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  помочь ребятам с трудностями произношения.</a:t>
            </a:r>
            <a:endParaRPr lang="ru-RU" sz="2400" b="1" dirty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s://mo.astrobl.ru/mokrasnojarskijselsovet/sites/mo.astrobl.ru.mokrasnojarskijselsovet/files/_bckc7xf6s4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6353">
            <a:off x="4310984" y="4198684"/>
            <a:ext cx="2880320" cy="2013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404664"/>
            <a:ext cx="448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Monotype Corsiva" pitchFamily="66" charset="0"/>
                <a:cs typeface="Lucida Sans Unicode" pitchFamily="34" charset="0"/>
              </a:rPr>
              <a:t>Чистоговорки  бывают :</a:t>
            </a:r>
          </a:p>
        </p:txBody>
      </p:sp>
      <p:sp>
        <p:nvSpPr>
          <p:cNvPr id="10" name="Стрелка вправо 9"/>
          <p:cNvSpPr/>
          <p:nvPr/>
        </p:nvSpPr>
        <p:spPr>
          <a:xfrm rot="3639661">
            <a:off x="5228086" y="1456313"/>
            <a:ext cx="983284" cy="98055"/>
          </a:xfrm>
          <a:prstGeom prst="rightArrow">
            <a:avLst/>
          </a:prstGeom>
          <a:solidFill>
            <a:srgbClr val="FF3300"/>
          </a:solidFill>
          <a:ln>
            <a:solidFill>
              <a:srgbClr val="6B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6764896">
            <a:off x="2642753" y="1423616"/>
            <a:ext cx="1016044" cy="83531"/>
          </a:xfrm>
          <a:prstGeom prst="rightArrow">
            <a:avLst/>
          </a:prstGeom>
          <a:solidFill>
            <a:srgbClr val="FF3300"/>
          </a:solidFill>
          <a:ln>
            <a:solidFill>
              <a:srgbClr val="6B3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2132856"/>
            <a:ext cx="4032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чистоговорки – строки</a:t>
            </a:r>
            <a:r>
              <a:rPr lang="ru-RU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, в которых повторяется один и то же слог, но и разные слоги с повторяющимся звуком:</a:t>
            </a:r>
            <a:endParaRPr lang="ru-RU" dirty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8024" y="2132856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чистоговорки – стихотворения</a:t>
            </a:r>
            <a:r>
              <a:rPr lang="ru-RU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, в которых часто повторяется один и то же звук.</a:t>
            </a:r>
            <a:endParaRPr lang="ru-RU" dirty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429000"/>
            <a:ext cx="38164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Си–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си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Сима съела Кашу всю.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Ду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–де–до – есть на дереве гнездо.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Ко–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дети любят молоко.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Жук упал и встать не может.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Ждёт он, кто ему поможет</a:t>
            </a:r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https://ds04.infourok.ru/uploads/ex/0b59/0007c000-65f10620/hello_html_39099c09.jpg"/>
          <p:cNvPicPr>
            <a:picLocks noChangeAspect="1" noChangeArrowheads="1"/>
          </p:cNvPicPr>
          <p:nvPr/>
        </p:nvPicPr>
        <p:blipFill>
          <a:blip r:embed="rId3" cstate="print"/>
          <a:srcRect l="12500" t="30208" r="14063" b="9375"/>
          <a:stretch>
            <a:fillRect/>
          </a:stretch>
        </p:blipFill>
        <p:spPr bwMode="auto">
          <a:xfrm rot="398384">
            <a:off x="4802763" y="4514729"/>
            <a:ext cx="2684160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58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1166843"/>
            <a:ext cx="78488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ЧИСТОГОВОРКА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это стихотворные упражнения, в которых содержатся разные по сложности звуки, слоги и слова.</a:t>
            </a:r>
          </a:p>
          <a:p>
            <a:pPr algn="just"/>
            <a:endParaRPr lang="ru-RU" sz="2000" dirty="0" smtClean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Ученые пишут, что скороговорка и чистоговорка это- одно и то же, но мы так не думаем. Скороговорку сложнее произнести, чем чистоговорку. Чистоговорка развивает чувство ритма.</a:t>
            </a:r>
          </a:p>
          <a:p>
            <a:pPr algn="just">
              <a:buFontTx/>
              <a:buChar char="-"/>
            </a:pPr>
            <a:endParaRPr lang="ru-RU" sz="2000" dirty="0" smtClean="0">
              <a:solidFill>
                <a:srgbClr val="6B33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6B3305"/>
                </a:solidFill>
                <a:latin typeface="Times New Roman" pitchFamily="18" charset="0"/>
                <a:cs typeface="Times New Roman" pitchFamily="18" charset="0"/>
              </a:rPr>
              <a:t> Произносить чистоговорки надо медленно, четко проговаривая каждый звук.  Они развивают речевой аппарат и делают его подвижным. Речь становится правильной, выразительной, четкой и понятной. </a:t>
            </a:r>
          </a:p>
        </p:txBody>
      </p:sp>
      <p:pic>
        <p:nvPicPr>
          <p:cNvPr id="7" name="Рисунок 6" descr="http://im2-tub-ru.yandex.net/i?id=72009463-56-72&amp;n=21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6797">
            <a:off x="5410601" y="4532718"/>
            <a:ext cx="1538706" cy="18557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nfosvit.if.ua/wp-content/uploads/2014/11/Literatur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55576" y="1124744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еще я сам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научилися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составлять чистоговорки.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1916832"/>
            <a:ext cx="4572000" cy="2743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b="1" i="1" dirty="0" err="1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Ши-ши-ши</a:t>
            </a:r>
            <a:r>
              <a:rPr lang="ru-RU" b="1" i="1" dirty="0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 – наши груши хороши.</a:t>
            </a:r>
            <a:endParaRPr lang="ru-RU" b="1" dirty="0" smtClean="0">
              <a:solidFill>
                <a:srgbClr val="90440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ru-RU" b="1" i="1" dirty="0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Жа-жа-жа – прилетели два стрижа.</a:t>
            </a:r>
            <a:endParaRPr lang="ru-RU" b="1" dirty="0" smtClean="0">
              <a:solidFill>
                <a:srgbClr val="90440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ru-RU" b="1" i="1" dirty="0" err="1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Ца-ца-ца</a:t>
            </a:r>
            <a:r>
              <a:rPr lang="ru-RU" b="1" i="1" dirty="0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 – нет конца у кольца.</a:t>
            </a:r>
            <a:endParaRPr lang="ru-RU" b="1" dirty="0" smtClean="0">
              <a:solidFill>
                <a:srgbClr val="90440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ru-RU" b="1" i="1" dirty="0" err="1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Ща-ща-ща</a:t>
            </a:r>
            <a:r>
              <a:rPr lang="ru-RU" b="1" i="1" dirty="0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 – поймали мы леща</a:t>
            </a:r>
            <a:r>
              <a:rPr lang="ru-RU" b="1" dirty="0" smtClean="0">
                <a:solidFill>
                  <a:srgbClr val="90440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8" name="Picture 6" descr="http://2.bp.blogspot.com/-3UZokRx3vvs/Ul5uQzy76FI/AAAAAAABHiY/ogdRfpBueog/w72-h72-p-k-no-nu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068960"/>
            <a:ext cx="1440160" cy="1440160"/>
          </a:xfrm>
          <a:prstGeom prst="rect">
            <a:avLst/>
          </a:prstGeom>
          <a:noFill/>
        </p:spPr>
      </p:pic>
      <p:pic>
        <p:nvPicPr>
          <p:cNvPr id="8200" name="Picture 8" descr="http://bookers365.com/wp-content/uploads/2016/02/26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023385">
            <a:off x="6249769" y="4530705"/>
            <a:ext cx="1224136" cy="1224136"/>
          </a:xfrm>
          <a:prstGeom prst="rect">
            <a:avLst/>
          </a:prstGeom>
          <a:noFill/>
        </p:spPr>
      </p:pic>
      <p:pic>
        <p:nvPicPr>
          <p:cNvPr id="8202" name="Picture 10" descr="Лещ | Векторный клипарт |ID 31462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6470">
            <a:off x="4386793" y="5237695"/>
            <a:ext cx="1150508" cy="862882"/>
          </a:xfrm>
          <a:prstGeom prst="rect">
            <a:avLst/>
          </a:prstGeom>
          <a:noFill/>
        </p:spPr>
      </p:pic>
      <p:pic>
        <p:nvPicPr>
          <p:cNvPr id="8204" name="Picture 12" descr="http://cdn.appshopper.com/icons/956/788158_larg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760222">
            <a:off x="6790096" y="1686656"/>
            <a:ext cx="1655140" cy="165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yjob-site.ucoz.ru/y_44571c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056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td1.mycdn.me/image?id=804420023638&amp;t=20&amp;plc=WEB&amp;tkn=*rhy9GkhSUpomY057n8mgPx5knl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278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Вадим Кононов</cp:lastModifiedBy>
  <cp:revision>20</cp:revision>
  <dcterms:created xsi:type="dcterms:W3CDTF">2018-01-14T05:46:09Z</dcterms:created>
  <dcterms:modified xsi:type="dcterms:W3CDTF">2023-08-15T08:30:20Z</dcterms:modified>
</cp:coreProperties>
</file>