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0" r:id="rId4"/>
    <p:sldId id="257" r:id="rId5"/>
    <p:sldId id="269" r:id="rId6"/>
    <p:sldId id="256" r:id="rId7"/>
    <p:sldId id="262" r:id="rId8"/>
    <p:sldId id="259" r:id="rId9"/>
    <p:sldId id="266" r:id="rId10"/>
    <p:sldId id="270" r:id="rId11"/>
    <p:sldId id="271" r:id="rId12"/>
    <p:sldId id="258" r:id="rId13"/>
    <p:sldId id="261" r:id="rId14"/>
    <p:sldId id="264" r:id="rId15"/>
    <p:sldId id="272" r:id="rId16"/>
    <p:sldId id="273" r:id="rId17"/>
    <p:sldId id="263" r:id="rId18"/>
    <p:sldId id="265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95e4429c35648729d405b093140f9b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0114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2"/>
                </a:solidFill>
              </a:rPr>
              <a:t>Мандала</a:t>
            </a:r>
            <a:r>
              <a:rPr lang="ru-RU" i="1" dirty="0" smtClean="0">
                <a:solidFill>
                  <a:schemeClr val="tx2"/>
                </a:solidFill>
              </a:rPr>
              <a:t> – терапия в работе педагога –психолога с  детьми </a:t>
            </a:r>
            <a:r>
              <a:rPr lang="ru-RU" i="1" smtClean="0">
                <a:solidFill>
                  <a:schemeClr val="tx2"/>
                </a:solidFill>
              </a:rPr>
              <a:t>дошкольного возраста.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102599-14011067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8531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d799254e4720ca15813c8a0987461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3074" name="Picture 2" descr="C:\Users\Ольга\Desktop\49f9f7a4cbee4e044ce57f80a83b7502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24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6146" name="Picture 2" descr="C:\Users\Ольга\Desktop\kartiny-iz-raznocvetnogo-risa-idei-images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429652" cy="691475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9218" name="Picture 2" descr="C:\Users\Ольга\Desktop\s-l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6394571" cy="66437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233879_111515_2338_mandala1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4" name="Содержимое 3" descr="a1c582798a553f3e4d607315347af9b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428604"/>
            <a:ext cx="6215074" cy="6207247"/>
          </a:xfrm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8194" name="Picture 2" descr="C:\Users\Ольга\Desktop\mandala-garmonija-vselenn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399780" cy="62865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10242" name="Picture 2" descr="C:\Users\Ольга\Desktop\3022ebbe8146e62597b0600bc51207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7000924" cy="70009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95e4429c35648729d405b093140f9b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tx2"/>
                </a:solidFill>
              </a:rPr>
              <a:t>Задачи: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 - снять </a:t>
            </a:r>
            <a:r>
              <a:rPr lang="ru-RU" sz="2700" i="1" dirty="0" err="1" smtClean="0">
                <a:solidFill>
                  <a:schemeClr val="tx2"/>
                </a:solidFill>
              </a:rPr>
              <a:t>тевогу</a:t>
            </a:r>
            <a:r>
              <a:rPr lang="ru-RU" sz="2700" i="1" dirty="0" smtClean="0">
                <a:solidFill>
                  <a:schemeClr val="tx2"/>
                </a:solidFill>
              </a:rPr>
              <a:t> и напряжение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решить какие - либо эмоциональные проблемы ребенка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</a:t>
            </a:r>
            <a:r>
              <a:rPr lang="ru-RU" sz="2700" i="1" dirty="0" err="1" smtClean="0">
                <a:solidFill>
                  <a:schemeClr val="tx2"/>
                </a:solidFill>
              </a:rPr>
              <a:t>разкрыть</a:t>
            </a:r>
            <a:r>
              <a:rPr lang="ru-RU" sz="2700" i="1" dirty="0" smtClean="0">
                <a:solidFill>
                  <a:schemeClr val="tx2"/>
                </a:solidFill>
              </a:rPr>
              <a:t> творческие способности ребенка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активировать энергетический поток 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способствует развитию всех ВПФ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вырабатывает усидчивость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улучшает взаимоотношения между детьми в группе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способствует познанию себя, своих чувств и эмоций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расширяется фантазия ребенка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- настраивает на позитивный лад</a:t>
            </a:r>
            <a:br>
              <a:rPr lang="ru-RU" sz="2700" i="1" dirty="0" smtClean="0">
                <a:solidFill>
                  <a:schemeClr val="tx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избавляет от психосоматических заболеваний.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95e4429c35648729d405b093140f9b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635798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</a:rPr>
              <a:t>"Наша психическая структура повторяет структуру Вселенной и все происходящее в космосе, повторяет себя в бесконечно малом и единственном пространстве человеческой души.«</a:t>
            </a:r>
            <a:br>
              <a:rPr lang="ru-RU" sz="3600" i="1" dirty="0" smtClean="0">
                <a:solidFill>
                  <a:schemeClr val="tx2"/>
                </a:solidFill>
              </a:rPr>
            </a:br>
            <a:r>
              <a:rPr lang="ru-RU" sz="3600" i="1" dirty="0" smtClean="0">
                <a:solidFill>
                  <a:schemeClr val="tx2"/>
                </a:solidFill>
              </a:rPr>
              <a:t/>
            </a:r>
            <a:br>
              <a:rPr lang="ru-RU" sz="3600" i="1" dirty="0" smtClean="0">
                <a:solidFill>
                  <a:schemeClr val="tx2"/>
                </a:solidFill>
              </a:rPr>
            </a:br>
            <a:r>
              <a:rPr lang="ru-RU" sz="3600" i="1" dirty="0" smtClean="0">
                <a:solidFill>
                  <a:schemeClr val="tx2"/>
                </a:solidFill>
              </a:rPr>
              <a:t>                                         Карл Густав Юнг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95e4429c35648729d405b093140f9b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0ce64c60dc8e3f8ff358b6e41d1458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95e4429c35648729d405b093140f9b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364333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4800" dirty="0" err="1" smtClean="0">
                <a:solidFill>
                  <a:schemeClr val="accent4">
                    <a:lumMod val="50000"/>
                  </a:schemeClr>
                </a:solidFill>
              </a:rPr>
              <a:t>Мандала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как один из современных методов </a:t>
            </a:r>
            <a:r>
              <a:rPr lang="ru-RU" sz="4800" dirty="0" err="1" smtClean="0">
                <a:solidFill>
                  <a:schemeClr val="accent4">
                    <a:lumMod val="50000"/>
                  </a:schemeClr>
                </a:solidFill>
              </a:rPr>
              <a:t>арт-терапии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в работе с детьми дошкольного возраста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Ольга\Desktop\s-l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779370" cy="28876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7" name="Picture 3" descr="C:\Users\Ольга\Desktop\kartiny-iz-raznocvetnogo-risa-idei-images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3429025" cy="28127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2050" name="Picture 2" descr="C:\Users\Ольга\Desktop\0590036f3a4e9a6a766db1bb0c51aed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56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43fd558d34a82f0f64a438754aeb9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5594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1027" name="Picture 3" descr="C:\Users\Ольга\Desktop\2558806e03ac9626f593d865cbce8ef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7170" name="Picture 2" descr="C:\Users\Ольга\Desktop\1643500951_20-abrakadabra-fun-p-mandala-raboti-i-deneg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75832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5122" name="Picture 2" descr="C:\Users\Ольга\Desktop\75145f5a0402243086a8da9cf9al--posuda-bolshaya-mandala-lampa-aladdina-dekorativnaya-tarelk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95e4429c35648729d405b093140f9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4098" name="Picture 2" descr="C:\Users\Ольга\Desktop\0a79f6e8a394d06f4dfa3af506c7e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900" cy="685799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57</Words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Мандала – терапия в работе педагога –психолога с  детьми дошкольного возраста.</vt:lpstr>
      <vt:lpstr>"Наша психическая структура повторяет структуру Вселенной и все происходящее в космосе, повторяет себя в бесконечно малом и единственном пространстве человеческой души.«                                           Карл Густав Юнг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Задачи:  - снять тевогу и напряжение - решить какие - либо эмоциональные проблемы ребенка - разкрыть творческие способности ребенка - активировать энергетический поток  - способствует развитию всех ВПФ - вырабатывает усидчивость - улучшает взаимоотношения между детьми в группе - способствует познанию себя, своих чувств и эмоций - расширяется фантазия ребенка - настраивает на позитивный лад избавляет от психосоматических заболеваний.  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</cp:revision>
  <dcterms:created xsi:type="dcterms:W3CDTF">2022-12-19T14:49:43Z</dcterms:created>
  <dcterms:modified xsi:type="dcterms:W3CDTF">2023-04-24T12:16:28Z</dcterms:modified>
</cp:coreProperties>
</file>