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2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99D3B4-C159-4BA9-9CB7-DAC44C78B10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4E5912-3DB8-4FF7-A987-60098DF791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36912"/>
          </a:xfrm>
        </p:spPr>
        <p:txBody>
          <a:bodyPr>
            <a:normAutofit/>
          </a:bodyPr>
          <a:lstStyle/>
          <a:p>
            <a:r>
              <a:rPr lang="ru-RU" sz="5400" dirty="0"/>
              <a:t>«Мини-музей Игрушечная Россия»</a:t>
            </a:r>
            <a:br>
              <a:rPr lang="ru-RU" sz="5400" dirty="0"/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2912368" cy="1656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: воспитатель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Алабашева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Т.П.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764704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комбинированного вида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«Планета детства»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632" y="338328"/>
            <a:ext cx="7610168" cy="1252728"/>
          </a:xfrm>
        </p:spPr>
        <p:txBody>
          <a:bodyPr/>
          <a:lstStyle/>
          <a:p>
            <a:r>
              <a:rPr lang="ru-RU" dirty="0" err="1" smtClean="0"/>
              <a:t>Пано</a:t>
            </a:r>
            <a:r>
              <a:rPr lang="ru-RU" dirty="0"/>
              <a:t> </a:t>
            </a:r>
            <a:r>
              <a:rPr lang="ru-RU" dirty="0" smtClean="0"/>
              <a:t>с мехами</a:t>
            </a:r>
            <a:endParaRPr lang="ru-RU" dirty="0"/>
          </a:p>
        </p:txBody>
      </p:sp>
      <p:pic>
        <p:nvPicPr>
          <p:cNvPr id="5122" name="Picture 2" descr="C:\Users\Администратор\Desktop\IMG20230515131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52528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632" y="338328"/>
            <a:ext cx="7610168" cy="1252728"/>
          </a:xfrm>
        </p:spPr>
        <p:txBody>
          <a:bodyPr/>
          <a:lstStyle/>
          <a:p>
            <a:r>
              <a:rPr lang="ru-RU" dirty="0" err="1" smtClean="0"/>
              <a:t>Пано</a:t>
            </a:r>
            <a:r>
              <a:rPr lang="ru-RU" dirty="0" smtClean="0"/>
              <a:t> с тесьмой</a:t>
            </a:r>
            <a:endParaRPr lang="ru-RU" dirty="0"/>
          </a:p>
        </p:txBody>
      </p:sp>
      <p:pic>
        <p:nvPicPr>
          <p:cNvPr id="4098" name="Picture 2" descr="C:\Users\Администратор\Desktop\IMG20230515131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328592" cy="388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632" y="338328"/>
            <a:ext cx="7610168" cy="1252728"/>
          </a:xfrm>
        </p:spPr>
        <p:txBody>
          <a:bodyPr/>
          <a:lstStyle/>
          <a:p>
            <a:r>
              <a:rPr lang="ru-RU" dirty="0" err="1" smtClean="0"/>
              <a:t>Пано</a:t>
            </a:r>
            <a:r>
              <a:rPr lang="ru-RU" dirty="0"/>
              <a:t> </a:t>
            </a:r>
            <a:r>
              <a:rPr lang="ru-RU" dirty="0" smtClean="0"/>
              <a:t>с косами</a:t>
            </a:r>
            <a:endParaRPr lang="ru-RU" dirty="0"/>
          </a:p>
        </p:txBody>
      </p:sp>
      <p:pic>
        <p:nvPicPr>
          <p:cNvPr id="6146" name="Picture 2" descr="C:\Users\Администратор\Desktop\IMG20230515131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52528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Администратор\Desktop\IMG202305151318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2403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esktop\IMG202305151318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3" y="3429000"/>
            <a:ext cx="259498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дминистратор\Desktop\IMG202305151318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33" y="3356992"/>
            <a:ext cx="2594983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IMG_20230517_0915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16832"/>
            <a:ext cx="3822700" cy="39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IMG202305151033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2"/>
            <a:ext cx="3822700" cy="39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2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экспериментального мини-музея в</a:t>
            </a:r>
            <a:r>
              <a:rPr lang="ru-RU" b="1" dirty="0"/>
              <a:t> </a:t>
            </a:r>
            <a:r>
              <a:rPr lang="ru-RU" dirty="0"/>
              <a:t>групповой комнате как форму работы с детьми и родителями; создание условий для нравственно-патриотического воспитания, совместного процесса освоения педагогами, родителями и детьми отечественной культуры.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77500" lnSpcReduction="20000"/>
          </a:bodyPr>
          <a:lstStyle/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Формировать основы национального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самосознания и любви к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Отечеству,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уважения и дружбы между людьми разных национальностей;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Познакомить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с национальными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костюмами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разных народов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России, элементами их костюмов, государственными и народными символами, достопримечательностями народов России, разными видами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жилищ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;</a:t>
            </a:r>
          </a:p>
          <a:p>
            <a:pPr indent="228600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детям представление о том, что такое “традиции”, знакомить с традициями разных </a:t>
            </a:r>
            <a:r>
              <a:rPr lang="ru-RU">
                <a:solidFill>
                  <a:schemeClr val="tx1"/>
                </a:solidFill>
                <a:latin typeface="Times New Roman"/>
                <a:ea typeface="Times New Roman"/>
              </a:rPr>
              <a:t>народов</a:t>
            </a:r>
            <a:r>
              <a:rPr lang="ru-RU" smtClean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28600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азвивать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интерес к истории, традициям в жизни людей; развивать поисковую деятельность, творческую активность; развивать коммуникативные навыки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28600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оспитывать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интернациональные чувства, как составляющую нравственно-патриотического воспитания дошкольников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2860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Содействовать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сотрудничеству педагогов и родителей.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111111"/>
                </a:solidFill>
                <a:latin typeface="Times New Roman"/>
                <a:ea typeface="Times New Roman"/>
              </a:rPr>
              <a:t>Задачи проекта</a:t>
            </a:r>
            <a:r>
              <a:rPr lang="ru-RU" sz="5400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r>
              <a:rPr lang="ru-RU" sz="5400" b="1" dirty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Величие народа вовсе не исчисляется его численностью, как величие человека не измеряется его ростом. (Виктор Мари Гюго)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IMG2023051513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486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29096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Куклы</a:t>
            </a:r>
            <a:r>
              <a:rPr lang="ru-RU" sz="2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как нельзя лучше </a:t>
            </a:r>
            <a:r>
              <a:rPr lang="ru-RU" sz="2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познакомить детей с обычаями, традициями представителей разных уголков нашей </a:t>
            </a:r>
            <a:r>
              <a:rPr lang="ru-RU" sz="2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страны, </a:t>
            </a:r>
            <a:r>
              <a:rPr lang="ru-RU" sz="2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положительное отношение и чувство симпатии ко всем </a:t>
            </a:r>
            <a:r>
              <a:rPr lang="ru-RU" sz="2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народам</a:t>
            </a:r>
            <a:r>
              <a:rPr lang="ru-RU" sz="2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эмоциональную отзывчивость, доброжелательность, начальные социально – ценностные ориентации. Народная кукла помогает воспитывать толерантное отношение к представителям других национальностей, гуманистическую направленность </a:t>
            </a:r>
            <a:r>
              <a:rPr lang="ru-RU" sz="2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поведения, формировать </a:t>
            </a:r>
            <a:r>
              <a:rPr lang="ru-RU" sz="2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начало гражданственности.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124744"/>
            <a:ext cx="6417734" cy="12525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Кукла – первая среди игрушек, поэтому она близка и понятна ребенку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34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Куклы бывают разными. И делаются они по-разному, из любых материалов, любых форм. Данные куклы выполнены в  технике  "скульптурный текстиль". </a:t>
            </a:r>
            <a:endParaRPr lang="ru-RU" dirty="0"/>
          </a:p>
        </p:txBody>
      </p:sp>
      <p:pic>
        <p:nvPicPr>
          <p:cNvPr id="4" name="Picture 2" descr="C:\Users\Администратор\Desktop\IMG20230515103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latin typeface="Times New Roman"/>
                <a:ea typeface="Times New Roman"/>
              </a:rPr>
              <a:t>К </a:t>
            </a:r>
            <a:r>
              <a:rPr lang="ru-RU" sz="18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куклам </a:t>
            </a:r>
            <a:r>
              <a:rPr lang="ru-RU" sz="1800" dirty="0">
                <a:solidFill>
                  <a:srgbClr val="111111"/>
                </a:solidFill>
                <a:latin typeface="Times New Roman"/>
                <a:ea typeface="Times New Roman"/>
              </a:rPr>
              <a:t>прилагаются 6 пособий: где дети могут посмотреть и потрогать ткани, тесьму, мех из которых шили наряды, посмотреть какие украшения были у той или иной национальности, какие косы заплетали девочкам, так же могут посмотреть какие дома строили люди разных национальностей. Весь материал располагается в патриотической зоне, в свободном доступе для детей. Все атрибуты яркие, красочные, отвечают современным требованиям. 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Администратор\Desktop\IMG202305151315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4441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632" y="338328"/>
            <a:ext cx="7610168" cy="1252728"/>
          </a:xfrm>
        </p:spPr>
        <p:txBody>
          <a:bodyPr/>
          <a:lstStyle/>
          <a:p>
            <a:r>
              <a:rPr lang="ru-RU" dirty="0" err="1" smtClean="0"/>
              <a:t>Пано</a:t>
            </a:r>
            <a:r>
              <a:rPr lang="ru-RU" dirty="0" smtClean="0"/>
              <a:t> с украшениями</a:t>
            </a:r>
            <a:endParaRPr lang="ru-RU" dirty="0"/>
          </a:p>
        </p:txBody>
      </p:sp>
      <p:pic>
        <p:nvPicPr>
          <p:cNvPr id="2050" name="Picture 2" descr="C:\Users\Администратор\Desktop\IMG20230515131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92688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6632" y="338328"/>
            <a:ext cx="7610168" cy="1252728"/>
          </a:xfrm>
        </p:spPr>
        <p:txBody>
          <a:bodyPr/>
          <a:lstStyle/>
          <a:p>
            <a:r>
              <a:rPr lang="ru-RU" dirty="0" err="1" smtClean="0"/>
              <a:t>Пано</a:t>
            </a:r>
            <a:r>
              <a:rPr lang="ru-RU" dirty="0"/>
              <a:t> </a:t>
            </a:r>
            <a:r>
              <a:rPr lang="ru-RU" dirty="0" smtClean="0"/>
              <a:t>с тканями</a:t>
            </a:r>
            <a:endParaRPr lang="ru-RU" dirty="0"/>
          </a:p>
        </p:txBody>
      </p:sp>
      <p:pic>
        <p:nvPicPr>
          <p:cNvPr id="3074" name="Picture 2" descr="C:\Users\Администратор\Desktop\IMG2023051513155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833</TotalTime>
  <Words>167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«Мини-музей Игрушечная Россия» </vt:lpstr>
      <vt:lpstr>Цель:</vt:lpstr>
      <vt:lpstr>Задачи проекта:  </vt:lpstr>
      <vt:lpstr>Величие народа вовсе не исчисляется его численностью, как величие человека не измеряется его ростом. (Виктор Мари Гюго)</vt:lpstr>
      <vt:lpstr>Куклы как нельзя лучше могут познакомить детей с обычаями, традициями представителей разных уголков нашей страны, развивать положительное отношение и чувство симпатии ко всем народам, эмоциональную отзывчивость, доброжелательность, начальные социально – ценностные ориентации. Народная кукла помогает воспитывать толерантное отношение к представителям других национальностей, гуманистическую направленность поведения, формировать начало гражданственности.</vt:lpstr>
      <vt:lpstr>Куклы бывают разными. И делаются они по-разному, из любых материалов, любых форм. Данные куклы выполнены в  технике  "скульптурный текстиль". </vt:lpstr>
      <vt:lpstr>Презентация PowerPoint</vt:lpstr>
      <vt:lpstr>Пано с украшениями</vt:lpstr>
      <vt:lpstr>Пано с тканями</vt:lpstr>
      <vt:lpstr>Пано с мехами</vt:lpstr>
      <vt:lpstr>Пано с тесьмой</vt:lpstr>
      <vt:lpstr>Пано с косами</vt:lpstr>
      <vt:lpstr>Презентация PowerPoint</vt:lpstr>
      <vt:lpstr>Презентация PowerPoint</vt:lpstr>
      <vt:lpstr>Спасибо за внимание!!!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 народов России</dc:title>
  <dc:creator>*Алабашева</dc:creator>
  <cp:lastModifiedBy>*Алабашева</cp:lastModifiedBy>
  <cp:revision>31</cp:revision>
  <dcterms:created xsi:type="dcterms:W3CDTF">2022-11-28T03:42:06Z</dcterms:created>
  <dcterms:modified xsi:type="dcterms:W3CDTF">2023-05-17T03:30:20Z</dcterms:modified>
</cp:coreProperties>
</file>