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0BD13-E64E-2FC6-1E90-38E417AF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76ACA-98E3-721A-598D-FED51237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39A08-CBB6-8A29-A795-261A4336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4F712-54BB-35B1-12DB-E246FF50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96142-1E3C-260C-AB72-542E6212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6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04872-1921-D76C-5802-FEB26D7E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DD512-E968-98A8-BBBE-AA8DBD278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9E704-5235-9CC5-5F89-3217CB7E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41CC-B9AC-04AB-B477-B00E8A8F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CFD57-F038-BD07-295C-80F3E946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6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C58533-B816-B1F0-D81F-A5EF63EB9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D61779-7A4C-1AF1-DABF-80E6FC08A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7DDA0-BE9A-1EA5-33E8-0B563C40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3BD78-70F7-30AC-8081-2EC65BC8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DD755-E909-3BCB-861E-9D35B8F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9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FA47-47B8-13F8-5CAE-D5789FC8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930F4-1BA4-8117-8360-44899B29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DF275-3255-F289-B353-3AEA8FA4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199AF-2A88-7EED-D8F8-40E498C7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48FC3-CC66-33D9-B567-798A4B85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7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64134-F524-9A13-4FD6-11BFC4BB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5702D-A222-9B37-A1AC-035E73DF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B42F-7BF1-CD00-2906-7C87992C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2500D-BAF0-4F8A-1238-2C733871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D8EF0-09EC-C2FA-DDC5-D68A4F22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2F43D-2A7B-0E53-476E-8CF9CB13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B7151-CEC8-CB8A-314C-2AD7F9D66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667BD1-4DE8-842C-2463-4DDFBDF65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0ECC8-7C1D-70EF-520E-BD886BC2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FD197-0173-B32B-C99C-8E6FA374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167B1E-EBCB-8683-A98E-9FA5F0AB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3756-1FA1-E3A3-00B8-FE3D7535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E2926-3E1B-281C-0FB7-D553206D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CEA392-CD34-8749-A171-7606EC27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6D5D40-E0F2-43D4-5C12-C6D89FEA1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B11175-5D5A-AF60-EE02-BE9096AB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8B2A52-03D3-1ADA-BF76-0B37AD9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FE8EA7-7DD4-2193-7467-5595C0F8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7B39B2-6C2C-6B57-E1AA-828D5624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8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D484F-F591-8BBA-6759-1A691404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6FC643-1C37-BA40-678D-EE542503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49AAC4-A81B-6691-4884-D5527E69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B854F4-DC19-5F84-0432-3C9A8B66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5A97CD-EBA8-A436-CD04-3BA74D4F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B7D514-0868-41D1-21BF-FD1BEA47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F4EC7E-EB6D-2DD6-3AE0-9280EB0D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DDCD4-6C7C-830C-8900-EA215780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6E852-9DE6-B895-5DA0-926043DF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9B53A7-D500-1315-2B78-589A6BA04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73F6F-6657-6109-2340-4D7BB0D0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36A09-8519-F6EA-1554-B8449C93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644C2-C83B-5C9A-58F2-6AB29C69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1724B-4ACB-8F66-AEEF-F321483B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595C89-1B01-B181-0CF8-2DAE1D223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B537BF-A0A9-2599-4765-9B7193A56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5C6B7-7E78-F829-4575-DCE88B2B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72BD4-E63E-70D6-7169-8CD3C365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1372A-3619-2CCE-3E5C-A2D45245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BBAC3-B9B8-B353-E806-3139D6C0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31A94-5115-062E-59A2-5E3F19A1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BD2F5-A92C-0C88-0E05-25B03AD3F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2EE3-1801-4562-B61B-750139D15301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766CD-3612-844B-3B1C-64C1E7C63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96510-67E3-1E82-40A0-20441DED2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148F-3CCE-439A-87AE-35E5C6FC7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4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A51844-B9E8-C847-AFAC-1F6B5FF6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1" y="-17587"/>
            <a:ext cx="12192000" cy="68755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D17F1-AF7F-1126-A381-2DFD91294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Этикет для малышей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C0A2BF-FD0D-D892-F506-F401E458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92" y="4994031"/>
            <a:ext cx="5556738" cy="1139483"/>
          </a:xfrm>
        </p:spPr>
        <p:txBody>
          <a:bodyPr/>
          <a:lstStyle/>
          <a:p>
            <a:r>
              <a:rPr lang="ru-RU" dirty="0"/>
              <a:t>Воспитатель: </a:t>
            </a:r>
          </a:p>
          <a:p>
            <a:r>
              <a:rPr lang="ru-RU" dirty="0" err="1"/>
              <a:t>Лабазина</a:t>
            </a:r>
            <a:r>
              <a:rPr lang="ru-RU" dirty="0"/>
              <a:t> Ольга Геннадьевна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62AF8-F612-8DA6-38BF-A3BFF0E7C867}"/>
              </a:ext>
            </a:extLst>
          </p:cNvPr>
          <p:cNvSpPr txBox="1"/>
          <p:nvPr/>
        </p:nvSpPr>
        <p:spPr>
          <a:xfrm>
            <a:off x="2855742" y="953941"/>
            <a:ext cx="742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ДОШКОЛЬНОЕ ОБРАЗОВАТЕЛЬНОЕ УЧРЕЖДЕНИЕ </a:t>
            </a:r>
          </a:p>
          <a:p>
            <a:pPr algn="ctr"/>
            <a:r>
              <a:rPr lang="ru-RU" b="1" dirty="0"/>
              <a:t>«ДЕТСКИЙ САД КОМБИНИРОВАННОГО ВИДА №4»</a:t>
            </a:r>
          </a:p>
        </p:txBody>
      </p:sp>
    </p:spTree>
    <p:extLst>
      <p:ext uri="{BB962C8B-B14F-4D97-AF65-F5344CB8AC3E}">
        <p14:creationId xmlns:p14="http://schemas.microsoft.com/office/powerpoint/2010/main" val="174095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Прощание с гостями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6D1C0-5A23-C098-47AF-705AB35F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477107"/>
            <a:ext cx="4975275" cy="341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E1C1DD-85A7-445F-7A2F-7A0C50E6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477107"/>
            <a:ext cx="5106572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9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Наша дружная семья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2B4957-F0A6-DED0-C291-B37A576F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533378"/>
            <a:ext cx="5125329" cy="45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043DD-226F-CE25-51FE-659C95AC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71" y="1533378"/>
            <a:ext cx="4992858" cy="45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4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8805"/>
            <a:ext cx="12192000" cy="70568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Используемая литература:</a:t>
            </a:r>
            <a:br>
              <a:rPr lang="ru-RU" dirty="0"/>
            </a:br>
            <a:r>
              <a:rPr lang="ru-RU" sz="2000" dirty="0"/>
              <a:t>Самые маленькие в детском саду </a:t>
            </a:r>
            <a:r>
              <a:rPr lang="ru-RU" sz="2000" dirty="0" err="1"/>
              <a:t>В.Сотникова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2050" name="Picture 2" descr="Книги картонные набор &quot;Этикет для малышей&quot;, 4 шт. по 10 стр.">
            <a:extLst>
              <a:ext uri="{FF2B5EF4-FFF2-40B4-BE49-F238E27FC236}">
                <a16:creationId xmlns:a16="http://schemas.microsoft.com/office/drawing/2014/main" id="{A46BCC26-6672-D259-E553-B1FF58E0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1" y="1209822"/>
            <a:ext cx="7638757" cy="49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74" y="365125"/>
            <a:ext cx="6683326" cy="204045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BA608-892D-A814-C6E1-1B5185A34D83}"/>
              </a:ext>
            </a:extLst>
          </p:cNvPr>
          <p:cNvSpPr txBox="1"/>
          <p:nvPr/>
        </p:nvSpPr>
        <p:spPr>
          <a:xfrm>
            <a:off x="2096086" y="2574388"/>
            <a:ext cx="849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i="1" dirty="0"/>
              <a:t>Знакомить  детей с правилами этикета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Формировать навыки культурного поведения 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Учить видеть свои недостатки и уметь их исправлять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Объяснять, как избавляться от дурных привычек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Воспитывать заботливое отношение к окружающим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Прививать любовь к природе и всему живому  </a:t>
            </a:r>
          </a:p>
        </p:txBody>
      </p:sp>
    </p:spTree>
    <p:extLst>
      <p:ext uri="{BB962C8B-B14F-4D97-AF65-F5344CB8AC3E}">
        <p14:creationId xmlns:p14="http://schemas.microsoft.com/office/powerpoint/2010/main" val="41118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470" y="365125"/>
            <a:ext cx="8554329" cy="13255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Куклы в гостях у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DF291-F8D9-3FFF-31EC-FBFB620DB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690688"/>
            <a:ext cx="5012788" cy="3851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B62EFE-5E56-10FB-DF45-E5AC7AE1D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1690688"/>
            <a:ext cx="4290646" cy="385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41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4" y="365126"/>
            <a:ext cx="8821615" cy="1224524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Поведение за столом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F0ECB-2BE3-66BC-4A5B-6D117C9E8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8" y="1730327"/>
            <a:ext cx="4881488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169D317-86EF-71E5-FAC5-99A18913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06" y="1730327"/>
            <a:ext cx="488148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2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365125"/>
            <a:ext cx="7513319" cy="13255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Утешение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82629-3140-E524-1200-563776AE1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1378635"/>
            <a:ext cx="3410242" cy="396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51F421-0320-D778-CB3F-C8E1321B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96" y="1378635"/>
            <a:ext cx="3868617" cy="42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97C0FBE-19AB-6E83-E611-75529746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2" y="2236765"/>
            <a:ext cx="3695115" cy="39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4" y="365125"/>
            <a:ext cx="8329246" cy="13255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Помощь ближнему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1D064-C0C5-D14E-760B-2836EE5CC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34905"/>
            <a:ext cx="4943621" cy="430231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B27A1-2643-C86C-2A5E-65B2815C3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1" y="1434905"/>
            <a:ext cx="4557933" cy="4302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40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Вежливый разговор по телефону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B8FA1A-2A2F-04FE-DB67-3B89A2CE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" y="1477107"/>
            <a:ext cx="3807653" cy="329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7B1EE10-1F92-B5C6-7A99-5B8AC729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477107"/>
            <a:ext cx="4234375" cy="46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5F69376-858B-07BB-9E13-921348B8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7" y="1477106"/>
            <a:ext cx="3559125" cy="41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9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96" y="365126"/>
            <a:ext cx="8652803" cy="112605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Забота о больном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560E9-1994-D4F3-95E4-2D3F95AA2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5" y="1491176"/>
            <a:ext cx="5134707" cy="42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97B3B3-E0BC-CBA7-6121-3118DAD4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7" y="1491176"/>
            <a:ext cx="5134708" cy="42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2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32D551-1852-571C-ADE0-59CB02D7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D14B-57FF-E7A6-0D92-F5B7896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Сказки – кладезь народной мудрости и этикета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918971-19D0-F284-329D-31177B2B4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9" y="1690688"/>
            <a:ext cx="4895556" cy="340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E495F-692F-A151-647F-18E3DF574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5" y="3818601"/>
            <a:ext cx="3601330" cy="260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B14C1D-BD14-F9F5-C9BA-4DEBFE10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1754443"/>
            <a:ext cx="4895556" cy="34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52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101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Этикет для малышей</vt:lpstr>
      <vt:lpstr>Задачи</vt:lpstr>
      <vt:lpstr>Куклы в гостях у детей</vt:lpstr>
      <vt:lpstr>Поведение за столом</vt:lpstr>
      <vt:lpstr>Утешение </vt:lpstr>
      <vt:lpstr>Помощь ближнему</vt:lpstr>
      <vt:lpstr>Вежливый разговор по телефону</vt:lpstr>
      <vt:lpstr>Забота о больном</vt:lpstr>
      <vt:lpstr>Сказки – кладезь народной мудрости и этикета</vt:lpstr>
      <vt:lpstr>Прощание с гостями</vt:lpstr>
      <vt:lpstr>Наша дружная семья</vt:lpstr>
      <vt:lpstr>Используемая литература: Самые маленькие в детском саду В.Сотникова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Этикет для малышей</dc:title>
  <dc:creator>user</dc:creator>
  <cp:lastModifiedBy>user</cp:lastModifiedBy>
  <cp:revision>7</cp:revision>
  <dcterms:created xsi:type="dcterms:W3CDTF">2023-05-14T11:12:29Z</dcterms:created>
  <dcterms:modified xsi:type="dcterms:W3CDTF">2023-05-21T18:50:59Z</dcterms:modified>
</cp:coreProperties>
</file>