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60" r:id="rId2"/>
    <p:sldId id="258" r:id="rId3"/>
    <p:sldId id="261" r:id="rId4"/>
    <p:sldId id="262" r:id="rId5"/>
    <p:sldId id="263" r:id="rId6"/>
    <p:sldId id="264" r:id="rId7"/>
    <p:sldId id="272" r:id="rId8"/>
    <p:sldId id="273" r:id="rId9"/>
    <p:sldId id="274" r:id="rId10"/>
    <p:sldId id="275" r:id="rId11"/>
    <p:sldId id="265" r:id="rId12"/>
    <p:sldId id="276" r:id="rId13"/>
    <p:sldId id="277" r:id="rId14"/>
    <p:sldId id="266" r:id="rId15"/>
    <p:sldId id="278" r:id="rId16"/>
    <p:sldId id="279" r:id="rId17"/>
    <p:sldId id="280" r:id="rId18"/>
    <p:sldId id="267" r:id="rId19"/>
    <p:sldId id="284" r:id="rId20"/>
    <p:sldId id="285" r:id="rId21"/>
    <p:sldId id="287" r:id="rId22"/>
    <p:sldId id="286" r:id="rId23"/>
    <p:sldId id="268" r:id="rId24"/>
    <p:sldId id="281" r:id="rId25"/>
    <p:sldId id="283" r:id="rId26"/>
    <p:sldId id="282" r:id="rId27"/>
    <p:sldId id="271" r:id="rId28"/>
    <p:sldId id="269" r:id="rId29"/>
    <p:sldId id="270" r:id="rId30"/>
    <p:sldId id="28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6" d="100"/>
          <a:sy n="66" d="100"/>
        </p:scale>
        <p:origin x="-12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1123E-A766-4499-BE75-72E3E77EAD0C}" type="datetimeFigureOut">
              <a:rPr lang="ru-RU" smtClean="0"/>
              <a:pPr/>
              <a:t>30.07.2023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0A0D8-7E10-4F04-9419-700B2D3CD89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1227E1-3288-48F8-905A-47EBFE6711E1}" type="datetime1">
              <a:rPr lang="ru-RU" smtClean="0"/>
              <a:pPr/>
              <a:t>30.07.2023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300E83-B058-4C4E-95D9-3594A8B844A7}" type="datetime1">
              <a:rPr lang="ru-RU" smtClean="0"/>
              <a:pPr/>
              <a:t>30.07.2023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BB4E1E-30E7-4787-ADEE-90F921CB1897}" type="datetime1">
              <a:rPr lang="ru-RU" smtClean="0"/>
              <a:pPr/>
              <a:t>30.07.2023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BC2AC5-6F00-4C7C-BAF7-80E94DE41914}" type="datetime1">
              <a:rPr lang="ru-RU" smtClean="0"/>
              <a:pPr/>
              <a:t>30.07.2023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489818-070A-4124-8DC0-C892DCC49132}" type="datetime1">
              <a:rPr lang="ru-RU" smtClean="0"/>
              <a:pPr/>
              <a:t>30.07.2023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C150D6-C70B-40C0-A2DC-D812580EB58A}" type="datetime1">
              <a:rPr lang="ru-RU" smtClean="0"/>
              <a:pPr/>
              <a:t>30.07.2023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A02EF7-81A2-4BC6-A9FC-1DA1E3A2236F}" type="datetime1">
              <a:rPr lang="ru-RU" smtClean="0"/>
              <a:pPr/>
              <a:t>30.07.2023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A52CAB-1309-4EBD-B24F-10BD1F0F49CD}" type="datetime1">
              <a:rPr lang="ru-RU" smtClean="0"/>
              <a:pPr/>
              <a:t>30.07.2023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5BD05A-3067-4851-B121-BF1AFF6E9129}" type="datetime1">
              <a:rPr lang="ru-RU" smtClean="0"/>
              <a:pPr/>
              <a:t>30.07.2023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0D5C86-BE9E-4BC3-BF93-F5631795EEF2}" type="datetime1">
              <a:rPr lang="ru-RU" smtClean="0"/>
              <a:pPr/>
              <a:t>30.07.2023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6FA5AF-BBAC-4B0F-AE86-E01E35DE65E1}" type="datetime1">
              <a:rPr lang="ru-RU" smtClean="0"/>
              <a:pPr/>
              <a:t>30.07.2023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46339-6A09-4D33-8FCB-D636C10D0B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947B8-1215-4339-93CE-D9F4BF965E71}" type="datetime1">
              <a:rPr lang="ru-RU" smtClean="0"/>
              <a:pPr/>
              <a:t>30.07.2023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46339-6A09-4D33-8FCB-D636C10D0B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3" name="Заголовок 1"/>
          <p:cNvSpPr txBox="1">
            <a:spLocks/>
          </p:cNvSpPr>
          <p:nvPr/>
        </p:nvSpPr>
        <p:spPr>
          <a:xfrm>
            <a:off x="1043608" y="980728"/>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070C0"/>
                </a:solidFill>
                <a:effectLst/>
                <a:uLnTx/>
                <a:uFillTx/>
                <a:latin typeface="+mj-lt"/>
                <a:ea typeface="+mj-ea"/>
                <a:cs typeface="+mj-cs"/>
              </a:rPr>
              <a:t>Учебно-методическое пособие</a:t>
            </a:r>
            <a:endParaRPr kumimoji="0" lang="ru-RU" sz="4400" b="1" i="0" u="none" strike="noStrike" kern="1200" cap="none" spc="0" normalizeH="0" baseline="0" noProof="0" dirty="0" smtClean="0">
              <a:ln>
                <a:noFill/>
              </a:ln>
              <a:solidFill>
                <a:srgbClr val="0070C0"/>
              </a:solidFill>
              <a:effectLst/>
              <a:uLnTx/>
              <a:uFillTx/>
              <a:latin typeface="+mj-lt"/>
              <a:ea typeface="+mj-ea"/>
              <a:cs typeface="+mj-cs"/>
            </a:endParaRPr>
          </a:p>
        </p:txBody>
      </p:sp>
      <p:sp>
        <p:nvSpPr>
          <p:cNvPr id="4" name="Подзаголовок 2"/>
          <p:cNvSpPr txBox="1">
            <a:spLocks/>
          </p:cNvSpPr>
          <p:nvPr/>
        </p:nvSpPr>
        <p:spPr>
          <a:xfrm>
            <a:off x="1115616" y="188640"/>
            <a:ext cx="8028384" cy="1752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b="1" i="0" u="none" strike="noStrike" kern="1200" cap="none" spc="0" normalizeH="0" baseline="0" noProof="0" dirty="0" smtClean="0">
                <a:ln>
                  <a:noFill/>
                </a:ln>
                <a:solidFill>
                  <a:srgbClr val="0070C0"/>
                </a:solidFill>
                <a:effectLst/>
                <a:uLnTx/>
                <a:uFillTx/>
                <a:latin typeface="+mn-lt"/>
                <a:ea typeface="+mn-ea"/>
                <a:cs typeface="+mn-cs"/>
              </a:rPr>
              <a:t>МБОУ</a:t>
            </a:r>
            <a:r>
              <a:rPr kumimoji="0" lang="ru-RU" b="1" i="0" u="none" strike="noStrike" kern="1200" cap="none" spc="0" normalizeH="0" noProof="0" dirty="0" smtClean="0">
                <a:ln>
                  <a:noFill/>
                </a:ln>
                <a:solidFill>
                  <a:srgbClr val="0070C0"/>
                </a:solidFill>
                <a:effectLst/>
                <a:uLnTx/>
                <a:uFillTx/>
                <a:latin typeface="+mn-lt"/>
                <a:ea typeface="+mn-ea"/>
                <a:cs typeface="+mn-cs"/>
              </a:rPr>
              <a:t> «Верхнемедведицкая средняя общеобразовательная школа»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b="1" i="0" u="none" strike="noStrike" kern="1200" cap="none" spc="0" normalizeH="0" noProof="0" dirty="0" smtClean="0">
                <a:ln>
                  <a:noFill/>
                </a:ln>
                <a:solidFill>
                  <a:srgbClr val="0070C0"/>
                </a:solidFill>
                <a:effectLst/>
                <a:uLnTx/>
                <a:uFillTx/>
                <a:latin typeface="+mn-lt"/>
                <a:ea typeface="+mn-ea"/>
                <a:cs typeface="+mn-cs"/>
              </a:rPr>
              <a:t>Курского района Курской области</a:t>
            </a:r>
            <a:endParaRPr kumimoji="0" lang="ru-RU"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5" name="Заголовок 1"/>
          <p:cNvSpPr txBox="1">
            <a:spLocks/>
          </p:cNvSpPr>
          <p:nvPr/>
        </p:nvSpPr>
        <p:spPr>
          <a:xfrm>
            <a:off x="1043608" y="1844824"/>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smtClean="0">
                <a:ln>
                  <a:noFill/>
                </a:ln>
                <a:solidFill>
                  <a:srgbClr val="0070C0"/>
                </a:solidFill>
                <a:effectLst/>
                <a:uLnTx/>
                <a:uFillTx/>
                <a:latin typeface="+mj-lt"/>
                <a:ea typeface="+mj-ea"/>
                <a:cs typeface="+mj-cs"/>
              </a:rPr>
              <a:t>«Туристские узлы»</a:t>
            </a:r>
          </a:p>
        </p:txBody>
      </p:sp>
      <p:sp>
        <p:nvSpPr>
          <p:cNvPr id="6" name="Подзаголовок 2"/>
          <p:cNvSpPr txBox="1">
            <a:spLocks/>
          </p:cNvSpPr>
          <p:nvPr/>
        </p:nvSpPr>
        <p:spPr>
          <a:xfrm>
            <a:off x="1835696" y="4293096"/>
            <a:ext cx="6264696" cy="1752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b="1" i="0" u="none" strike="noStrike" kern="1200" cap="none" spc="0" normalizeH="0" baseline="0" noProof="0" dirty="0" smtClean="0">
                <a:ln>
                  <a:noFill/>
                </a:ln>
                <a:solidFill>
                  <a:srgbClr val="0070C0"/>
                </a:solidFill>
                <a:effectLst/>
                <a:uLnTx/>
                <a:uFillTx/>
                <a:latin typeface="+mn-lt"/>
                <a:ea typeface="+mn-ea"/>
                <a:cs typeface="+mn-cs"/>
              </a:rPr>
              <a:t>Разработали обучающиеся</a:t>
            </a:r>
            <a:endParaRPr lang="ru-RU" b="1" dirty="0" smtClean="0">
              <a:solidFill>
                <a:srgbClr val="0070C0"/>
              </a:solidFill>
            </a:endParaRPr>
          </a:p>
          <a:p>
            <a:pPr marL="342900" indent="-342900" algn="ctr">
              <a:spcBef>
                <a:spcPct val="20000"/>
              </a:spcBef>
            </a:pPr>
            <a:r>
              <a:rPr lang="ru-RU" b="1" dirty="0" err="1">
                <a:solidFill>
                  <a:srgbClr val="0070C0"/>
                </a:solidFill>
              </a:rPr>
              <a:t>Киляченко</a:t>
            </a:r>
            <a:r>
              <a:rPr lang="ru-RU" b="1" dirty="0">
                <a:solidFill>
                  <a:srgbClr val="0070C0"/>
                </a:solidFill>
              </a:rPr>
              <a:t> Д., </a:t>
            </a:r>
            <a:r>
              <a:rPr lang="ru-RU" b="1" dirty="0" smtClean="0">
                <a:solidFill>
                  <a:srgbClr val="0070C0"/>
                </a:solidFill>
              </a:rPr>
              <a:t>  </a:t>
            </a:r>
            <a:r>
              <a:rPr lang="ru-RU" b="1" dirty="0" err="1" smtClean="0">
                <a:solidFill>
                  <a:srgbClr val="0070C0"/>
                </a:solidFill>
              </a:rPr>
              <a:t>Горкуненко</a:t>
            </a:r>
            <a:r>
              <a:rPr lang="ru-RU" b="1" dirty="0" smtClean="0">
                <a:solidFill>
                  <a:srgbClr val="0070C0"/>
                </a:solidFill>
              </a:rPr>
              <a:t> </a:t>
            </a:r>
            <a:r>
              <a:rPr lang="ru-RU" b="1" dirty="0">
                <a:solidFill>
                  <a:srgbClr val="0070C0"/>
                </a:solidFill>
              </a:rPr>
              <a:t>Л., </a:t>
            </a:r>
            <a:r>
              <a:rPr lang="ru-RU" b="1" dirty="0" smtClean="0">
                <a:solidFill>
                  <a:srgbClr val="0070C0"/>
                </a:solidFill>
              </a:rPr>
              <a:t>  </a:t>
            </a:r>
            <a:r>
              <a:rPr lang="ru-RU" b="1" dirty="0" err="1" smtClean="0">
                <a:solidFill>
                  <a:srgbClr val="0070C0"/>
                </a:solidFill>
              </a:rPr>
              <a:t>Горкуненко</a:t>
            </a:r>
            <a:r>
              <a:rPr lang="ru-RU" b="1" dirty="0" smtClean="0">
                <a:solidFill>
                  <a:srgbClr val="0070C0"/>
                </a:solidFill>
              </a:rPr>
              <a:t> </a:t>
            </a:r>
            <a:r>
              <a:rPr lang="ru-RU" b="1" dirty="0">
                <a:solidFill>
                  <a:srgbClr val="0070C0"/>
                </a:solidFill>
              </a:rPr>
              <a:t>М., </a:t>
            </a:r>
            <a:r>
              <a:rPr lang="ru-RU" b="1" dirty="0" smtClean="0">
                <a:solidFill>
                  <a:srgbClr val="0070C0"/>
                </a:solidFill>
              </a:rPr>
              <a:t>  </a:t>
            </a:r>
            <a:r>
              <a:rPr lang="ru-RU" b="1" dirty="0" err="1" smtClean="0">
                <a:solidFill>
                  <a:srgbClr val="0070C0"/>
                </a:solidFill>
              </a:rPr>
              <a:t>Букреев</a:t>
            </a:r>
            <a:r>
              <a:rPr lang="ru-RU" b="1" dirty="0" smtClean="0">
                <a:solidFill>
                  <a:srgbClr val="0070C0"/>
                </a:solidFill>
              </a:rPr>
              <a:t> </a:t>
            </a:r>
            <a:r>
              <a:rPr lang="ru-RU" b="1" dirty="0">
                <a:solidFill>
                  <a:srgbClr val="0070C0"/>
                </a:solidFill>
              </a:rPr>
              <a:t>М</a:t>
            </a:r>
            <a:r>
              <a:rPr lang="ru-RU" b="1" dirty="0" smtClean="0">
                <a:solidFill>
                  <a:srgbClr val="0070C0"/>
                </a:solidFill>
              </a:rPr>
              <a:t>.,</a:t>
            </a:r>
            <a:endParaRPr lang="ru-RU" b="1" dirty="0">
              <a:solidFill>
                <a:srgbClr val="0070C0"/>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b="1" i="0" u="none" strike="noStrike" kern="1200" cap="none" spc="0" normalizeH="0" baseline="0" noProof="0" dirty="0" smtClean="0">
                <a:ln>
                  <a:noFill/>
                </a:ln>
                <a:solidFill>
                  <a:srgbClr val="0070C0"/>
                </a:solidFill>
                <a:effectLst/>
                <a:uLnTx/>
                <a:uFillTx/>
                <a:latin typeface="+mn-lt"/>
                <a:ea typeface="+mn-ea"/>
                <a:cs typeface="+mn-cs"/>
              </a:rPr>
              <a:t>Паклина В.,     Аристов Д.,    </a:t>
            </a:r>
            <a:r>
              <a:rPr kumimoji="0" lang="ru-RU" b="1" i="0" u="none" strike="noStrike" kern="1200" cap="none" spc="0" normalizeH="0" baseline="0" noProof="0" dirty="0" err="1" smtClean="0">
                <a:ln>
                  <a:noFill/>
                </a:ln>
                <a:solidFill>
                  <a:srgbClr val="0070C0"/>
                </a:solidFill>
                <a:effectLst/>
                <a:uLnTx/>
                <a:uFillTx/>
                <a:latin typeface="+mn-lt"/>
                <a:ea typeface="+mn-ea"/>
                <a:cs typeface="+mn-cs"/>
              </a:rPr>
              <a:t>Шеховцова</a:t>
            </a:r>
            <a:r>
              <a:rPr kumimoji="0" lang="ru-RU" b="1" i="0" u="none" strike="noStrike" kern="1200" cap="none" spc="0" normalizeH="0" baseline="0" noProof="0" dirty="0" smtClean="0">
                <a:ln>
                  <a:noFill/>
                </a:ln>
                <a:solidFill>
                  <a:srgbClr val="0070C0"/>
                </a:solidFill>
                <a:effectLst/>
                <a:uLnTx/>
                <a:uFillTx/>
                <a:latin typeface="+mn-lt"/>
                <a:ea typeface="+mn-ea"/>
                <a:cs typeface="+mn-cs"/>
              </a:rPr>
              <a:t> К.,   Иванова Д.</a:t>
            </a:r>
          </a:p>
          <a:p>
            <a:pPr marL="342900" marR="0" lvl="0" indent="-342900" algn="ctr" defTabSz="914400" rtl="0" eaLnBrk="1" fontAlgn="auto" latinLnBrk="0" hangingPunct="1">
              <a:lnSpc>
                <a:spcPct val="100000"/>
              </a:lnSpc>
              <a:spcBef>
                <a:spcPct val="20000"/>
              </a:spcBef>
              <a:spcAft>
                <a:spcPts val="0"/>
              </a:spcAft>
              <a:buClrTx/>
              <a:buSzTx/>
              <a:tabLst/>
              <a:defRPr/>
            </a:pPr>
            <a:r>
              <a:rPr lang="ru-RU" b="1" dirty="0" smtClean="0">
                <a:solidFill>
                  <a:srgbClr val="0070C0"/>
                </a:solidFill>
              </a:rPr>
              <a:t>    Руководитель</a:t>
            </a:r>
            <a:r>
              <a:rPr lang="ru-RU" b="1" dirty="0" smtClean="0">
                <a:solidFill>
                  <a:srgbClr val="0070C0"/>
                </a:solidFill>
              </a:rPr>
              <a:t>: Сафронов Е.Н.</a:t>
            </a:r>
            <a:endParaRPr kumimoji="0" lang="ru-RU"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7" name="Заголовок 1"/>
          <p:cNvSpPr txBox="1">
            <a:spLocks/>
          </p:cNvSpPr>
          <p:nvPr/>
        </p:nvSpPr>
        <p:spPr>
          <a:xfrm>
            <a:off x="2915816" y="5877272"/>
            <a:ext cx="3600400"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rgbClr val="0070C0"/>
                </a:solidFill>
                <a:effectLst/>
                <a:uLnTx/>
                <a:uFillTx/>
                <a:latin typeface="+mj-lt"/>
                <a:ea typeface="+mj-ea"/>
                <a:cs typeface="+mj-cs"/>
              </a:rPr>
              <a:t>2023 год</a:t>
            </a:r>
            <a:endParaRPr kumimoji="0" lang="ru-RU" sz="2400" b="1" i="0" u="none" strike="noStrike" kern="1200" cap="none" spc="0" normalizeH="0" baseline="0" noProof="0" dirty="0" smtClean="0">
              <a:ln>
                <a:noFill/>
              </a:ln>
              <a:solidFill>
                <a:srgbClr val="0070C0"/>
              </a:solidFill>
              <a:effectLst/>
              <a:uLnTx/>
              <a:uFillTx/>
              <a:latin typeface="+mj-lt"/>
              <a:ea typeface="+mj-ea"/>
              <a:cs typeface="+mj-cs"/>
            </a:endParaRPr>
          </a:p>
        </p:txBody>
      </p:sp>
      <p:pic>
        <p:nvPicPr>
          <p:cNvPr id="1028" name="Picture 4" descr="https://clipart-best.com/img/rope/rope-clip-art-61.png"/>
          <p:cNvPicPr>
            <a:picLocks noChangeAspect="1" noChangeArrowheads="1"/>
          </p:cNvPicPr>
          <p:nvPr/>
        </p:nvPicPr>
        <p:blipFill>
          <a:blip r:embed="rId3" cstate="print"/>
          <a:srcRect/>
          <a:stretch>
            <a:fillRect/>
          </a:stretch>
        </p:blipFill>
        <p:spPr bwMode="auto">
          <a:xfrm>
            <a:off x="3275856" y="2708920"/>
            <a:ext cx="3456384" cy="14628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1" name="Picture 5" descr="C:\Users\Пользователь\Desktop\Проект Туристские узлы\20201118_102124.jpg"/>
          <p:cNvPicPr>
            <a:picLocks noChangeAspect="1" noChangeArrowheads="1"/>
          </p:cNvPicPr>
          <p:nvPr/>
        </p:nvPicPr>
        <p:blipFill>
          <a:blip r:embed="rId3" cstate="print"/>
          <a:srcRect/>
          <a:stretch>
            <a:fillRect/>
          </a:stretch>
        </p:blipFill>
        <p:spPr bwMode="auto">
          <a:xfrm>
            <a:off x="1187624" y="764704"/>
            <a:ext cx="2784309" cy="2088232"/>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2987824" y="188640"/>
            <a:ext cx="2627784"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Прямой узел</a:t>
            </a:r>
            <a:endParaRPr lang="ru-RU" sz="2800" dirty="0">
              <a:solidFill>
                <a:srgbClr val="FF0000"/>
              </a:solidFill>
            </a:endParaRPr>
          </a:p>
        </p:txBody>
      </p:sp>
      <p:pic>
        <p:nvPicPr>
          <p:cNvPr id="8193" name="Picture 1" descr="C:\Users\Пользователь\Desktop\Проект Туристские узлы\20201118_102124.jpg"/>
          <p:cNvPicPr>
            <a:picLocks noChangeAspect="1" noChangeArrowheads="1"/>
          </p:cNvPicPr>
          <p:nvPr/>
        </p:nvPicPr>
        <p:blipFill>
          <a:blip r:embed="rId4" cstate="print"/>
          <a:srcRect/>
          <a:stretch>
            <a:fillRect/>
          </a:stretch>
        </p:blipFill>
        <p:spPr bwMode="auto">
          <a:xfrm>
            <a:off x="4644008" y="764704"/>
            <a:ext cx="2771800" cy="2078850"/>
          </a:xfrm>
          <a:prstGeom prst="rect">
            <a:avLst/>
          </a:prstGeom>
          <a:ln>
            <a:noFill/>
          </a:ln>
          <a:effectLst>
            <a:outerShdw blurRad="292100" dist="139700" dir="2700000" algn="tl" rotWithShape="0">
              <a:srgbClr val="333333">
                <a:alpha val="65000"/>
              </a:srgbClr>
            </a:outerShdw>
          </a:effectLst>
        </p:spPr>
      </p:pic>
      <p:pic>
        <p:nvPicPr>
          <p:cNvPr id="8195" name="Picture 3" descr="https://im0-tub-ru.yandex.net/i?id=59c89b3efe39853c43d2cb49b3384fc4-l&amp;n=13"/>
          <p:cNvPicPr>
            <a:picLocks noChangeAspect="1" noChangeArrowheads="1"/>
          </p:cNvPicPr>
          <p:nvPr/>
        </p:nvPicPr>
        <p:blipFill>
          <a:blip r:embed="rId5" cstate="print"/>
          <a:srcRect/>
          <a:stretch>
            <a:fillRect/>
          </a:stretch>
        </p:blipFill>
        <p:spPr bwMode="auto">
          <a:xfrm>
            <a:off x="2123728" y="2996952"/>
            <a:ext cx="4464496" cy="3486320"/>
          </a:xfrm>
          <a:prstGeom prst="rect">
            <a:avLst/>
          </a:prstGeom>
          <a:ln>
            <a:noFill/>
          </a:ln>
          <a:effectLst>
            <a:softEdge rad="112500"/>
          </a:effectLst>
        </p:spPr>
      </p:pic>
      <p:sp>
        <p:nvSpPr>
          <p:cNvPr id="17" name="Номер слайда 16"/>
          <p:cNvSpPr>
            <a:spLocks noGrp="1"/>
          </p:cNvSpPr>
          <p:nvPr>
            <p:ph type="sldNum" sz="quarter" idx="12"/>
          </p:nvPr>
        </p:nvSpPr>
        <p:spPr>
          <a:xfrm>
            <a:off x="251520" y="6237312"/>
            <a:ext cx="504056" cy="365125"/>
          </a:xfrm>
        </p:spPr>
        <p:txBody>
          <a:bodyPr/>
          <a:lstStyle/>
          <a:p>
            <a:fld id="{51746339-6A09-4D33-8FCB-D636C10D0BB9}"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7" name="Прямоугольник 6"/>
          <p:cNvSpPr/>
          <p:nvPr/>
        </p:nvSpPr>
        <p:spPr>
          <a:xfrm>
            <a:off x="1187624" y="405111"/>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Узлы для связывания </a:t>
            </a:r>
            <a:r>
              <a:rPr lang="ru-RU" sz="2400" b="1" dirty="0">
                <a:solidFill>
                  <a:srgbClr val="FF0000"/>
                </a:solidFill>
                <a:ea typeface="Times New Roman" pitchFamily="18" charset="0"/>
                <a:cs typeface="Times New Roman" pitchFamily="18" charset="0"/>
              </a:rPr>
              <a:t>верёвок </a:t>
            </a:r>
            <a:r>
              <a:rPr lang="ru-RU" sz="2400" b="1" dirty="0" smtClean="0">
                <a:solidFill>
                  <a:srgbClr val="FF0000"/>
                </a:solidFill>
                <a:ea typeface="Times New Roman" pitchFamily="18" charset="0"/>
                <a:cs typeface="Times New Roman" pitchFamily="18" charset="0"/>
              </a:rPr>
              <a:t>разного </a:t>
            </a:r>
            <a:r>
              <a:rPr lang="ru-RU" sz="2400" b="1" dirty="0">
                <a:solidFill>
                  <a:srgbClr val="FF0000"/>
                </a:solidFill>
                <a:ea typeface="Times New Roman" pitchFamily="18" charset="0"/>
                <a:cs typeface="Times New Roman" pitchFamily="18" charset="0"/>
              </a:rPr>
              <a:t>диаметра </a:t>
            </a:r>
            <a:endParaRPr lang="ru-RU" sz="2400" dirty="0">
              <a:solidFill>
                <a:srgbClr val="FF0000"/>
              </a:solidFill>
            </a:endParaRPr>
          </a:p>
        </p:txBody>
      </p:sp>
      <p:sp>
        <p:nvSpPr>
          <p:cNvPr id="12" name="Прямоугольник 11"/>
          <p:cNvSpPr/>
          <p:nvPr/>
        </p:nvSpPr>
        <p:spPr>
          <a:xfrm>
            <a:off x="1763688" y="5445671"/>
            <a:ext cx="2627784" cy="338554"/>
          </a:xfrm>
          <a:prstGeom prst="rect">
            <a:avLst/>
          </a:prstGeom>
        </p:spPr>
        <p:txBody>
          <a:bodyPr wrap="square">
            <a:spAutoFit/>
          </a:bodyPr>
          <a:lstStyle/>
          <a:p>
            <a:pPr algn="ctr"/>
            <a:r>
              <a:rPr lang="ru-RU" sz="1600" b="1" dirty="0" err="1" smtClean="0">
                <a:solidFill>
                  <a:srgbClr val="FF0000"/>
                </a:solidFill>
                <a:ea typeface="Times New Roman" pitchFamily="18" charset="0"/>
                <a:cs typeface="Times New Roman" pitchFamily="18" charset="0"/>
              </a:rPr>
              <a:t>Брамшкотовый</a:t>
            </a:r>
            <a:endParaRPr lang="ru-RU" sz="1600" dirty="0">
              <a:solidFill>
                <a:srgbClr val="FF0000"/>
              </a:solidFill>
            </a:endParaRPr>
          </a:p>
        </p:txBody>
      </p:sp>
      <p:sp>
        <p:nvSpPr>
          <p:cNvPr id="13" name="Прямоугольник 12"/>
          <p:cNvSpPr/>
          <p:nvPr/>
        </p:nvSpPr>
        <p:spPr>
          <a:xfrm>
            <a:off x="5508104" y="5517679"/>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Академический</a:t>
            </a:r>
            <a:endParaRPr lang="ru-RU" sz="1600" dirty="0">
              <a:solidFill>
                <a:srgbClr val="FF0000"/>
              </a:solidFill>
            </a:endParaRPr>
          </a:p>
        </p:txBody>
      </p:sp>
      <p:pic>
        <p:nvPicPr>
          <p:cNvPr id="20482" name="Picture 2"/>
          <p:cNvPicPr>
            <a:picLocks noChangeAspect="1" noChangeArrowheads="1"/>
          </p:cNvPicPr>
          <p:nvPr/>
        </p:nvPicPr>
        <p:blipFill>
          <a:blip r:embed="rId3" cstate="print"/>
          <a:srcRect/>
          <a:stretch>
            <a:fillRect/>
          </a:stretch>
        </p:blipFill>
        <p:spPr bwMode="auto">
          <a:xfrm>
            <a:off x="1187624" y="1125191"/>
            <a:ext cx="7449703" cy="1268312"/>
          </a:xfrm>
          <a:prstGeom prst="rect">
            <a:avLst/>
          </a:prstGeom>
          <a:ln>
            <a:noFill/>
          </a:ln>
          <a:effectLst>
            <a:softEdge rad="112500"/>
          </a:effectLst>
        </p:spPr>
      </p:pic>
      <p:pic>
        <p:nvPicPr>
          <p:cNvPr id="20485" name="Picture 5" descr="C:\Users\Пользователь\Desktop\Проект Туристские узлы\20201118_095705.jpg"/>
          <p:cNvPicPr>
            <a:picLocks noChangeAspect="1" noChangeArrowheads="1"/>
          </p:cNvPicPr>
          <p:nvPr/>
        </p:nvPicPr>
        <p:blipFill>
          <a:blip r:embed="rId4" cstate="print"/>
          <a:srcRect/>
          <a:stretch>
            <a:fillRect/>
          </a:stretch>
        </p:blipFill>
        <p:spPr bwMode="auto">
          <a:xfrm>
            <a:off x="5148064" y="2781375"/>
            <a:ext cx="3419872" cy="2564904"/>
          </a:xfrm>
          <a:prstGeom prst="rect">
            <a:avLst/>
          </a:prstGeom>
          <a:ln>
            <a:noFill/>
          </a:ln>
          <a:effectLst>
            <a:softEdge rad="112500"/>
          </a:effectLst>
        </p:spPr>
      </p:pic>
      <p:pic>
        <p:nvPicPr>
          <p:cNvPr id="20486" name="Picture 6" descr="C:\Users\Пользователь\Desktop\Проект Туристские узлы\20201118_095248.jpg"/>
          <p:cNvPicPr>
            <a:picLocks noChangeAspect="1" noChangeArrowheads="1"/>
          </p:cNvPicPr>
          <p:nvPr/>
        </p:nvPicPr>
        <p:blipFill>
          <a:blip r:embed="rId5" cstate="print"/>
          <a:srcRect/>
          <a:stretch>
            <a:fillRect/>
          </a:stretch>
        </p:blipFill>
        <p:spPr bwMode="auto">
          <a:xfrm>
            <a:off x="1331640" y="2781375"/>
            <a:ext cx="3419872" cy="2564904"/>
          </a:xfrm>
          <a:prstGeom prst="rect">
            <a:avLst/>
          </a:prstGeom>
          <a:ln>
            <a:noFill/>
          </a:ln>
          <a:effectLst>
            <a:softEdge rad="112500"/>
          </a:effectLst>
        </p:spPr>
      </p:pic>
      <p:sp>
        <p:nvSpPr>
          <p:cNvPr id="14" name="Номер слайда 13"/>
          <p:cNvSpPr>
            <a:spLocks noGrp="1"/>
          </p:cNvSpPr>
          <p:nvPr>
            <p:ph type="sldNum" sz="quarter" idx="12"/>
          </p:nvPr>
        </p:nvSpPr>
        <p:spPr>
          <a:xfrm>
            <a:off x="8316416" y="6356350"/>
            <a:ext cx="370384" cy="365125"/>
          </a:xfrm>
        </p:spPr>
        <p:txBody>
          <a:bodyPr/>
          <a:lstStyle/>
          <a:p>
            <a:fld id="{51746339-6A09-4D33-8FCB-D636C10D0BB9}"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987824" y="188640"/>
            <a:ext cx="3384376" cy="523220"/>
          </a:xfrm>
          <a:prstGeom prst="rect">
            <a:avLst/>
          </a:prstGeom>
        </p:spPr>
        <p:txBody>
          <a:bodyPr wrap="square">
            <a:spAutoFit/>
          </a:bodyPr>
          <a:lstStyle/>
          <a:p>
            <a:pPr algn="ctr"/>
            <a:r>
              <a:rPr lang="ru-RU" sz="2800" b="1" dirty="0" err="1" smtClean="0">
                <a:solidFill>
                  <a:srgbClr val="FF0000"/>
                </a:solidFill>
                <a:ea typeface="Times New Roman" pitchFamily="18" charset="0"/>
                <a:cs typeface="Times New Roman" pitchFamily="18" charset="0"/>
              </a:rPr>
              <a:t>Брамшкотовый</a:t>
            </a:r>
            <a:r>
              <a:rPr lang="ru-RU" sz="2800" b="1" dirty="0" smtClean="0">
                <a:solidFill>
                  <a:srgbClr val="FF0000"/>
                </a:solidFill>
                <a:ea typeface="Times New Roman" pitchFamily="18" charset="0"/>
                <a:cs typeface="Times New Roman" pitchFamily="18" charset="0"/>
              </a:rPr>
              <a:t> узел</a:t>
            </a:r>
            <a:endParaRPr lang="ru-RU" sz="2800" dirty="0">
              <a:solidFill>
                <a:srgbClr val="FF0000"/>
              </a:solidFill>
            </a:endParaRPr>
          </a:p>
        </p:txBody>
      </p:sp>
      <p:pic>
        <p:nvPicPr>
          <p:cNvPr id="30722" name="Picture 2" descr="C:\Users\Пользователь\Desktop\Проект Туристские узлы\20201118_095242.jpg"/>
          <p:cNvPicPr>
            <a:picLocks noChangeAspect="1" noChangeArrowheads="1"/>
          </p:cNvPicPr>
          <p:nvPr/>
        </p:nvPicPr>
        <p:blipFill>
          <a:blip r:embed="rId3" cstate="print"/>
          <a:srcRect/>
          <a:stretch>
            <a:fillRect/>
          </a:stretch>
        </p:blipFill>
        <p:spPr bwMode="auto">
          <a:xfrm>
            <a:off x="899592" y="764704"/>
            <a:ext cx="2915816" cy="2186862"/>
          </a:xfrm>
          <a:prstGeom prst="rect">
            <a:avLst/>
          </a:prstGeom>
          <a:ln>
            <a:noFill/>
          </a:ln>
          <a:effectLst>
            <a:outerShdw blurRad="292100" dist="139700" dir="2700000" algn="tl" rotWithShape="0">
              <a:srgbClr val="333333">
                <a:alpha val="65000"/>
              </a:srgbClr>
            </a:outerShdw>
          </a:effectLst>
        </p:spPr>
      </p:pic>
      <p:pic>
        <p:nvPicPr>
          <p:cNvPr id="30723" name="Picture 3" descr="C:\Users\Пользователь\Desktop\Проект Туристские узлы\20201118_095248.jpg"/>
          <p:cNvPicPr>
            <a:picLocks noChangeAspect="1" noChangeArrowheads="1"/>
          </p:cNvPicPr>
          <p:nvPr/>
        </p:nvPicPr>
        <p:blipFill>
          <a:blip r:embed="rId4" cstate="print"/>
          <a:srcRect/>
          <a:stretch>
            <a:fillRect/>
          </a:stretch>
        </p:blipFill>
        <p:spPr bwMode="auto">
          <a:xfrm>
            <a:off x="4499992" y="764704"/>
            <a:ext cx="2915816" cy="2186862"/>
          </a:xfrm>
          <a:prstGeom prst="rect">
            <a:avLst/>
          </a:prstGeom>
          <a:ln>
            <a:noFill/>
          </a:ln>
          <a:effectLst>
            <a:outerShdw blurRad="292100" dist="139700" dir="2700000" algn="tl" rotWithShape="0">
              <a:srgbClr val="333333">
                <a:alpha val="65000"/>
              </a:srgbClr>
            </a:outerShdw>
          </a:effectLst>
        </p:spPr>
      </p:pic>
      <p:pic>
        <p:nvPicPr>
          <p:cNvPr id="30727" name="Picture 7" descr="https://ds05.infourok.ru/uploads/ex/131b/000235fa-23f2d1d1/hello_html_m34743b1c.png"/>
          <p:cNvPicPr>
            <a:picLocks noChangeAspect="1" noChangeArrowheads="1"/>
          </p:cNvPicPr>
          <p:nvPr/>
        </p:nvPicPr>
        <p:blipFill>
          <a:blip r:embed="rId5" cstate="print"/>
          <a:srcRect/>
          <a:stretch>
            <a:fillRect/>
          </a:stretch>
        </p:blipFill>
        <p:spPr bwMode="auto">
          <a:xfrm>
            <a:off x="1691680" y="3140968"/>
            <a:ext cx="5256584" cy="3319477"/>
          </a:xfrm>
          <a:prstGeom prst="rect">
            <a:avLst/>
          </a:prstGeom>
          <a:ln>
            <a:noFill/>
          </a:ln>
          <a:effectLst>
            <a:softEdge rad="112500"/>
          </a:effectLst>
        </p:spPr>
      </p:pic>
      <p:sp>
        <p:nvSpPr>
          <p:cNvPr id="15" name="Номер слайда 14"/>
          <p:cNvSpPr>
            <a:spLocks noGrp="1"/>
          </p:cNvSpPr>
          <p:nvPr>
            <p:ph type="sldNum" sz="quarter" idx="12"/>
          </p:nvPr>
        </p:nvSpPr>
        <p:spPr>
          <a:xfrm>
            <a:off x="323528" y="6309320"/>
            <a:ext cx="504056" cy="365125"/>
          </a:xfrm>
        </p:spPr>
        <p:txBody>
          <a:bodyPr/>
          <a:lstStyle/>
          <a:p>
            <a:fld id="{51746339-6A09-4D33-8FCB-D636C10D0BB9}"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216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091679" y="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3563888" y="333103"/>
            <a:ext cx="352839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Академический узел</a:t>
            </a:r>
            <a:endParaRPr lang="ru-RU" sz="2800" dirty="0">
              <a:solidFill>
                <a:srgbClr val="FF0000"/>
              </a:solidFill>
            </a:endParaRPr>
          </a:p>
        </p:txBody>
      </p:sp>
      <p:pic>
        <p:nvPicPr>
          <p:cNvPr id="31746" name="Picture 2" descr="C:\Users\Пользователь\Desktop\Проект Туристские узлы\20201118_095657.jpg"/>
          <p:cNvPicPr>
            <a:picLocks noChangeAspect="1" noChangeArrowheads="1"/>
          </p:cNvPicPr>
          <p:nvPr/>
        </p:nvPicPr>
        <p:blipFill>
          <a:blip r:embed="rId3" cstate="print"/>
          <a:srcRect/>
          <a:stretch>
            <a:fillRect/>
          </a:stretch>
        </p:blipFill>
        <p:spPr bwMode="auto">
          <a:xfrm>
            <a:off x="1835696" y="1125191"/>
            <a:ext cx="2939819" cy="2204864"/>
          </a:xfrm>
          <a:prstGeom prst="rect">
            <a:avLst/>
          </a:prstGeom>
          <a:ln>
            <a:noFill/>
          </a:ln>
          <a:effectLst>
            <a:outerShdw blurRad="292100" dist="139700" dir="2700000" algn="tl" rotWithShape="0">
              <a:srgbClr val="333333">
                <a:alpha val="65000"/>
              </a:srgbClr>
            </a:outerShdw>
          </a:effectLst>
        </p:spPr>
      </p:pic>
      <p:pic>
        <p:nvPicPr>
          <p:cNvPr id="31747" name="Picture 3" descr="C:\Users\Пользователь\Desktop\Проект Туристские узлы\20201118_095705.jpg"/>
          <p:cNvPicPr>
            <a:picLocks noChangeAspect="1" noChangeArrowheads="1"/>
          </p:cNvPicPr>
          <p:nvPr/>
        </p:nvPicPr>
        <p:blipFill>
          <a:blip r:embed="rId4" cstate="print"/>
          <a:srcRect/>
          <a:stretch>
            <a:fillRect/>
          </a:stretch>
        </p:blipFill>
        <p:spPr bwMode="auto">
          <a:xfrm>
            <a:off x="5292080" y="1125191"/>
            <a:ext cx="2939819" cy="2204864"/>
          </a:xfrm>
          <a:prstGeom prst="rect">
            <a:avLst/>
          </a:prstGeom>
          <a:ln>
            <a:noFill/>
          </a:ln>
          <a:effectLst>
            <a:outerShdw blurRad="292100" dist="139700" dir="2700000" algn="tl" rotWithShape="0">
              <a:srgbClr val="333333">
                <a:alpha val="65000"/>
              </a:srgbClr>
            </a:outerShdw>
          </a:effectLst>
        </p:spPr>
      </p:pic>
      <p:pic>
        <p:nvPicPr>
          <p:cNvPr id="31749" name="Picture 5" descr="http://www.reforef.ru/outozuc/%D0%A0%D0%B0%D1%81%D0%BF%D0%B8%D1%81%D0%B0%D0%BD%D0%B8%D0%B5+%D0%BB%D0%B5%D0%BA%D1%86%D0%B8%D0%B9+%D1%88%D0%BF%D0%BF+%D0%BA%D0%BB%D1%83%D0%B1%D0%B0+%C2%AB%D0%B3%D0%B5%D0%BB%D0%B8%D0%BA%D1%82%D0%B8%D1%82-%D1%82%D0%BC%C2%BBc/282896_html_716c9956.jpg"/>
          <p:cNvPicPr>
            <a:picLocks noChangeAspect="1" noChangeArrowheads="1"/>
          </p:cNvPicPr>
          <p:nvPr/>
        </p:nvPicPr>
        <p:blipFill>
          <a:blip r:embed="rId5" cstate="print"/>
          <a:srcRect/>
          <a:stretch>
            <a:fillRect/>
          </a:stretch>
        </p:blipFill>
        <p:spPr bwMode="auto">
          <a:xfrm>
            <a:off x="1763688" y="3717479"/>
            <a:ext cx="6624736" cy="2279000"/>
          </a:xfrm>
          <a:prstGeom prst="rect">
            <a:avLst/>
          </a:prstGeom>
          <a:ln>
            <a:noFill/>
          </a:ln>
          <a:effectLst>
            <a:softEdge rad="112500"/>
          </a:effectLst>
        </p:spPr>
      </p:pic>
      <p:sp>
        <p:nvSpPr>
          <p:cNvPr id="13" name="Номер слайда 12"/>
          <p:cNvSpPr>
            <a:spLocks noGrp="1"/>
          </p:cNvSpPr>
          <p:nvPr>
            <p:ph type="sldNum" sz="quarter" idx="12"/>
          </p:nvPr>
        </p:nvSpPr>
        <p:spPr>
          <a:xfrm>
            <a:off x="8244408" y="6356350"/>
            <a:ext cx="442392" cy="365125"/>
          </a:xfrm>
        </p:spPr>
        <p:txBody>
          <a:bodyPr/>
          <a:lstStyle/>
          <a:p>
            <a:fld id="{51746339-6A09-4D33-8FCB-D636C10D0BB9}"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611560" y="260648"/>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Узлы для крепления верёвок к опоре</a:t>
            </a:r>
            <a:endParaRPr lang="ru-RU" sz="2400" dirty="0">
              <a:solidFill>
                <a:srgbClr val="FF0000"/>
              </a:solidFill>
            </a:endParaRPr>
          </a:p>
        </p:txBody>
      </p:sp>
      <p:sp>
        <p:nvSpPr>
          <p:cNvPr id="12" name="Прямоугольник 11"/>
          <p:cNvSpPr/>
          <p:nvPr/>
        </p:nvSpPr>
        <p:spPr>
          <a:xfrm>
            <a:off x="899592" y="4869160"/>
            <a:ext cx="2627784" cy="338554"/>
          </a:xfrm>
          <a:prstGeom prst="rect">
            <a:avLst/>
          </a:prstGeom>
        </p:spPr>
        <p:txBody>
          <a:bodyPr wrap="square">
            <a:spAutoFit/>
          </a:bodyPr>
          <a:lstStyle/>
          <a:p>
            <a:pPr algn="ctr"/>
            <a:r>
              <a:rPr lang="ru-RU" sz="1600" b="1" dirty="0" smtClean="0">
                <a:solidFill>
                  <a:srgbClr val="FF0000"/>
                </a:solidFill>
                <a:ea typeface="Times New Roman" pitchFamily="18" charset="0"/>
                <a:cs typeface="Times New Roman" pitchFamily="18" charset="0"/>
              </a:rPr>
              <a:t>Стремя</a:t>
            </a:r>
            <a:endParaRPr lang="ru-RU" sz="1600" dirty="0">
              <a:solidFill>
                <a:srgbClr val="FF0000"/>
              </a:solidFill>
            </a:endParaRPr>
          </a:p>
        </p:txBody>
      </p:sp>
      <p:sp>
        <p:nvSpPr>
          <p:cNvPr id="13" name="Прямоугольник 12"/>
          <p:cNvSpPr/>
          <p:nvPr/>
        </p:nvSpPr>
        <p:spPr>
          <a:xfrm>
            <a:off x="3059832" y="4869160"/>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Штык</a:t>
            </a:r>
            <a:endParaRPr lang="ru-RU" sz="1600" dirty="0">
              <a:solidFill>
                <a:srgbClr val="FF0000"/>
              </a:solidFill>
            </a:endParaRPr>
          </a:p>
        </p:txBody>
      </p:sp>
      <p:pic>
        <p:nvPicPr>
          <p:cNvPr id="1027" name="Picture 3" descr="C:\Users\Пользователь\Desktop\Проект Туристские узлы\20201118_093411.jpg"/>
          <p:cNvPicPr>
            <a:picLocks noChangeAspect="1" noChangeArrowheads="1"/>
          </p:cNvPicPr>
          <p:nvPr/>
        </p:nvPicPr>
        <p:blipFill>
          <a:blip r:embed="rId3" cstate="print"/>
          <a:srcRect/>
          <a:stretch>
            <a:fillRect/>
          </a:stretch>
        </p:blipFill>
        <p:spPr bwMode="auto">
          <a:xfrm>
            <a:off x="827584" y="836712"/>
            <a:ext cx="6876256" cy="3888432"/>
          </a:xfrm>
          <a:prstGeom prst="rect">
            <a:avLst/>
          </a:prstGeom>
          <a:ln>
            <a:noFill/>
          </a:ln>
          <a:effectLst>
            <a:softEdge rad="112500"/>
          </a:effectLst>
        </p:spPr>
      </p:pic>
      <p:sp>
        <p:nvSpPr>
          <p:cNvPr id="14" name="Прямоугольник 13"/>
          <p:cNvSpPr/>
          <p:nvPr/>
        </p:nvSpPr>
        <p:spPr>
          <a:xfrm>
            <a:off x="5508104" y="4869160"/>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Булинь</a:t>
            </a:r>
            <a:endParaRPr lang="ru-RU" sz="1600" dirty="0">
              <a:solidFill>
                <a:srgbClr val="FF0000"/>
              </a:solidFill>
            </a:endParaRPr>
          </a:p>
        </p:txBody>
      </p:sp>
      <p:sp>
        <p:nvSpPr>
          <p:cNvPr id="16" name="Номер слайда 15"/>
          <p:cNvSpPr>
            <a:spLocks noGrp="1"/>
          </p:cNvSpPr>
          <p:nvPr>
            <p:ph type="sldNum" sz="quarter" idx="12"/>
          </p:nvPr>
        </p:nvSpPr>
        <p:spPr>
          <a:xfrm>
            <a:off x="251520" y="6237312"/>
            <a:ext cx="432048" cy="365125"/>
          </a:xfrm>
        </p:spPr>
        <p:txBody>
          <a:bodyPr/>
          <a:lstStyle/>
          <a:p>
            <a:fld id="{51746339-6A09-4D33-8FCB-D636C10D0BB9}"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14" name="Прямоугольник 13"/>
          <p:cNvSpPr/>
          <p:nvPr/>
        </p:nvSpPr>
        <p:spPr>
          <a:xfrm>
            <a:off x="3347864" y="188640"/>
            <a:ext cx="352839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«Стремя»</a:t>
            </a:r>
            <a:endParaRPr lang="ru-RU" sz="2800" dirty="0">
              <a:solidFill>
                <a:srgbClr val="FF0000"/>
              </a:solidFill>
            </a:endParaRPr>
          </a:p>
        </p:txBody>
      </p:sp>
      <p:pic>
        <p:nvPicPr>
          <p:cNvPr id="33795" name="Picture 3" descr="C:\Users\Пользователь\Desktop\Проект Туристские узлы\20201118_091320.jpg"/>
          <p:cNvPicPr>
            <a:picLocks noChangeAspect="1" noChangeArrowheads="1"/>
          </p:cNvPicPr>
          <p:nvPr/>
        </p:nvPicPr>
        <p:blipFill>
          <a:blip r:embed="rId3" cstate="print"/>
          <a:srcRect/>
          <a:stretch>
            <a:fillRect/>
          </a:stretch>
        </p:blipFill>
        <p:spPr bwMode="auto">
          <a:xfrm>
            <a:off x="2771800" y="764704"/>
            <a:ext cx="1779662" cy="2372883"/>
          </a:xfrm>
          <a:prstGeom prst="rect">
            <a:avLst/>
          </a:prstGeom>
          <a:noFill/>
        </p:spPr>
      </p:pic>
      <p:pic>
        <p:nvPicPr>
          <p:cNvPr id="33796" name="Picture 4" descr="C:\Users\Пользователь\Desktop\Проект Туристские узлы\20201118_091337.jpg"/>
          <p:cNvPicPr>
            <a:picLocks noChangeAspect="1" noChangeArrowheads="1"/>
          </p:cNvPicPr>
          <p:nvPr/>
        </p:nvPicPr>
        <p:blipFill>
          <a:blip r:embed="rId4" cstate="print"/>
          <a:srcRect/>
          <a:stretch>
            <a:fillRect/>
          </a:stretch>
        </p:blipFill>
        <p:spPr bwMode="auto">
          <a:xfrm>
            <a:off x="5220072" y="764704"/>
            <a:ext cx="1800200" cy="2400267"/>
          </a:xfrm>
          <a:prstGeom prst="rect">
            <a:avLst/>
          </a:prstGeom>
          <a:noFill/>
        </p:spPr>
      </p:pic>
      <p:pic>
        <p:nvPicPr>
          <p:cNvPr id="33797" name="Picture 5"/>
          <p:cNvPicPr>
            <a:picLocks noChangeAspect="1" noChangeArrowheads="1"/>
          </p:cNvPicPr>
          <p:nvPr/>
        </p:nvPicPr>
        <p:blipFill>
          <a:blip r:embed="rId5" cstate="print"/>
          <a:srcRect/>
          <a:stretch>
            <a:fillRect/>
          </a:stretch>
        </p:blipFill>
        <p:spPr bwMode="auto">
          <a:xfrm>
            <a:off x="3419872" y="3212976"/>
            <a:ext cx="2952328" cy="3206839"/>
          </a:xfrm>
          <a:prstGeom prst="rect">
            <a:avLst/>
          </a:prstGeom>
          <a:ln>
            <a:noFill/>
          </a:ln>
          <a:effectLst>
            <a:softEdge rad="112500"/>
          </a:effectLst>
        </p:spPr>
      </p:pic>
      <p:sp>
        <p:nvSpPr>
          <p:cNvPr id="16" name="Номер слайда 15"/>
          <p:cNvSpPr>
            <a:spLocks noGrp="1"/>
          </p:cNvSpPr>
          <p:nvPr>
            <p:ph type="sldNum" sz="quarter" idx="12"/>
          </p:nvPr>
        </p:nvSpPr>
        <p:spPr>
          <a:xfrm>
            <a:off x="8244408" y="6356350"/>
            <a:ext cx="442392" cy="365125"/>
          </a:xfrm>
        </p:spPr>
        <p:txBody>
          <a:bodyPr/>
          <a:lstStyle/>
          <a:p>
            <a:fld id="{51746339-6A09-4D33-8FCB-D636C10D0BB9}" type="slidenum">
              <a:rPr lang="ru-RU" smtClean="0"/>
              <a:pPr/>
              <a:t>15</a:t>
            </a:fld>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627784" y="188640"/>
            <a:ext cx="352839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«Штык»</a:t>
            </a:r>
            <a:endParaRPr lang="ru-RU" sz="2800" dirty="0">
              <a:solidFill>
                <a:srgbClr val="FF0000"/>
              </a:solidFill>
            </a:endParaRPr>
          </a:p>
        </p:txBody>
      </p:sp>
      <p:pic>
        <p:nvPicPr>
          <p:cNvPr id="34817" name="Picture 1" descr="C:\Users\Пользователь\Desktop\Проект Туристские узлы\20201118_091341.jpg"/>
          <p:cNvPicPr>
            <a:picLocks noChangeAspect="1" noChangeArrowheads="1"/>
          </p:cNvPicPr>
          <p:nvPr/>
        </p:nvPicPr>
        <p:blipFill>
          <a:blip r:embed="rId3" cstate="print"/>
          <a:srcRect/>
          <a:stretch>
            <a:fillRect/>
          </a:stretch>
        </p:blipFill>
        <p:spPr bwMode="auto">
          <a:xfrm>
            <a:off x="2051720" y="764704"/>
            <a:ext cx="1707654" cy="2276872"/>
          </a:xfrm>
          <a:prstGeom prst="rect">
            <a:avLst/>
          </a:prstGeom>
          <a:noFill/>
        </p:spPr>
      </p:pic>
      <p:pic>
        <p:nvPicPr>
          <p:cNvPr id="34818" name="Picture 2" descr="C:\Users\Пользователь\Desktop\Проект Туристские узлы\20201118_091310.jpg"/>
          <p:cNvPicPr>
            <a:picLocks noChangeAspect="1" noChangeArrowheads="1"/>
          </p:cNvPicPr>
          <p:nvPr/>
        </p:nvPicPr>
        <p:blipFill>
          <a:blip r:embed="rId4" cstate="print"/>
          <a:srcRect/>
          <a:stretch>
            <a:fillRect/>
          </a:stretch>
        </p:blipFill>
        <p:spPr bwMode="auto">
          <a:xfrm>
            <a:off x="4716016" y="764704"/>
            <a:ext cx="1707654" cy="2276872"/>
          </a:xfrm>
          <a:prstGeom prst="rect">
            <a:avLst/>
          </a:prstGeom>
          <a:noFill/>
        </p:spPr>
      </p:pic>
      <p:pic>
        <p:nvPicPr>
          <p:cNvPr id="34819" name="Picture 3"/>
          <p:cNvPicPr>
            <a:picLocks noChangeAspect="1" noChangeArrowheads="1"/>
          </p:cNvPicPr>
          <p:nvPr/>
        </p:nvPicPr>
        <p:blipFill>
          <a:blip r:embed="rId5" cstate="print"/>
          <a:srcRect/>
          <a:stretch>
            <a:fillRect/>
          </a:stretch>
        </p:blipFill>
        <p:spPr bwMode="auto">
          <a:xfrm>
            <a:off x="2627784" y="3140968"/>
            <a:ext cx="3243196" cy="3356992"/>
          </a:xfrm>
          <a:prstGeom prst="rect">
            <a:avLst/>
          </a:prstGeom>
          <a:ln>
            <a:noFill/>
          </a:ln>
          <a:effectLst>
            <a:softEdge rad="112500"/>
          </a:effectLst>
        </p:spPr>
      </p:pic>
      <p:sp>
        <p:nvSpPr>
          <p:cNvPr id="10" name="Номер слайда 9"/>
          <p:cNvSpPr>
            <a:spLocks noGrp="1"/>
          </p:cNvSpPr>
          <p:nvPr>
            <p:ph type="sldNum" sz="quarter" idx="12"/>
          </p:nvPr>
        </p:nvSpPr>
        <p:spPr>
          <a:xfrm>
            <a:off x="323528" y="6309320"/>
            <a:ext cx="504056" cy="365125"/>
          </a:xfrm>
        </p:spPr>
        <p:txBody>
          <a:bodyPr/>
          <a:lstStyle/>
          <a:p>
            <a:fld id="{51746339-6A09-4D33-8FCB-D636C10D0BB9}" type="slidenum">
              <a:rPr lang="ru-RU" smtClean="0"/>
              <a:pPr/>
              <a:t>16</a:t>
            </a:fld>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14" name="Прямоугольник 13"/>
          <p:cNvSpPr/>
          <p:nvPr/>
        </p:nvSpPr>
        <p:spPr>
          <a:xfrm>
            <a:off x="3275856" y="188640"/>
            <a:ext cx="352839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«Булинь»</a:t>
            </a:r>
            <a:endParaRPr lang="ru-RU" sz="2800" dirty="0">
              <a:solidFill>
                <a:srgbClr val="FF0000"/>
              </a:solidFill>
            </a:endParaRPr>
          </a:p>
        </p:txBody>
      </p:sp>
      <p:pic>
        <p:nvPicPr>
          <p:cNvPr id="32772" name="Picture 4" descr="C:\Users\Пользователь\Desktop\Проект Туристские узлы\20201118_093311.jpg"/>
          <p:cNvPicPr>
            <a:picLocks noChangeAspect="1" noChangeArrowheads="1"/>
          </p:cNvPicPr>
          <p:nvPr/>
        </p:nvPicPr>
        <p:blipFill>
          <a:blip r:embed="rId3" cstate="print"/>
          <a:srcRect/>
          <a:stretch>
            <a:fillRect/>
          </a:stretch>
        </p:blipFill>
        <p:spPr bwMode="auto">
          <a:xfrm>
            <a:off x="2771800" y="692696"/>
            <a:ext cx="1851670" cy="2468893"/>
          </a:xfrm>
          <a:prstGeom prst="rect">
            <a:avLst/>
          </a:prstGeom>
          <a:ln>
            <a:noFill/>
          </a:ln>
          <a:effectLst>
            <a:outerShdw blurRad="292100" dist="139700" dir="2700000" algn="tl" rotWithShape="0">
              <a:srgbClr val="333333">
                <a:alpha val="65000"/>
              </a:srgbClr>
            </a:outerShdw>
          </a:effectLst>
        </p:spPr>
      </p:pic>
      <p:pic>
        <p:nvPicPr>
          <p:cNvPr id="32773" name="Picture 5" descr="C:\Users\Пользователь\Desktop\Проект Туристские узлы\20201118_093252.jpg"/>
          <p:cNvPicPr>
            <a:picLocks noChangeAspect="1" noChangeArrowheads="1"/>
          </p:cNvPicPr>
          <p:nvPr/>
        </p:nvPicPr>
        <p:blipFill>
          <a:blip r:embed="rId4" cstate="print"/>
          <a:srcRect/>
          <a:stretch>
            <a:fillRect/>
          </a:stretch>
        </p:blipFill>
        <p:spPr bwMode="auto">
          <a:xfrm>
            <a:off x="5580112" y="692696"/>
            <a:ext cx="1836204" cy="2448272"/>
          </a:xfrm>
          <a:prstGeom prst="rect">
            <a:avLst/>
          </a:prstGeom>
          <a:ln>
            <a:noFill/>
          </a:ln>
          <a:effectLst>
            <a:outerShdw blurRad="292100" dist="139700" dir="2700000" algn="tl" rotWithShape="0">
              <a:srgbClr val="333333">
                <a:alpha val="65000"/>
              </a:srgbClr>
            </a:outerShdw>
          </a:effectLst>
        </p:spPr>
      </p:pic>
      <p:pic>
        <p:nvPicPr>
          <p:cNvPr id="32775" name="Picture 7" descr="https://activefisher.net/wp-content/uploads/4/1/6/4166fffef409abcce8ce9d57374489a1.png"/>
          <p:cNvPicPr>
            <a:picLocks noChangeAspect="1" noChangeArrowheads="1"/>
          </p:cNvPicPr>
          <p:nvPr/>
        </p:nvPicPr>
        <p:blipFill>
          <a:blip r:embed="rId5" cstate="print"/>
          <a:srcRect/>
          <a:stretch>
            <a:fillRect/>
          </a:stretch>
        </p:blipFill>
        <p:spPr bwMode="auto">
          <a:xfrm>
            <a:off x="3347864" y="3356992"/>
            <a:ext cx="3259436" cy="2949684"/>
          </a:xfrm>
          <a:prstGeom prst="rect">
            <a:avLst/>
          </a:prstGeom>
          <a:ln>
            <a:noFill/>
          </a:ln>
          <a:effectLst>
            <a:softEdge rad="112500"/>
          </a:effectLst>
        </p:spPr>
      </p:pic>
      <p:sp>
        <p:nvSpPr>
          <p:cNvPr id="12" name="Номер слайда 11"/>
          <p:cNvSpPr>
            <a:spLocks noGrp="1"/>
          </p:cNvSpPr>
          <p:nvPr>
            <p:ph type="sldNum" sz="quarter" idx="12"/>
          </p:nvPr>
        </p:nvSpPr>
        <p:spPr>
          <a:xfrm>
            <a:off x="8316416" y="6356350"/>
            <a:ext cx="370384" cy="365125"/>
          </a:xfrm>
        </p:spPr>
        <p:txBody>
          <a:bodyPr/>
          <a:lstStyle/>
          <a:p>
            <a:fld id="{51746339-6A09-4D33-8FCB-D636C10D0BB9}" type="slidenum">
              <a:rPr lang="ru-RU" smtClean="0"/>
              <a:pPr/>
              <a:t>17</a:t>
            </a:fld>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611560" y="260648"/>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Петлевые узлы</a:t>
            </a:r>
            <a:endParaRPr lang="ru-RU" sz="2400" dirty="0">
              <a:solidFill>
                <a:srgbClr val="FF0000"/>
              </a:solidFill>
            </a:endParaRPr>
          </a:p>
        </p:txBody>
      </p:sp>
      <p:sp>
        <p:nvSpPr>
          <p:cNvPr id="12" name="Прямоугольник 11"/>
          <p:cNvSpPr/>
          <p:nvPr/>
        </p:nvSpPr>
        <p:spPr>
          <a:xfrm>
            <a:off x="1115616" y="3933056"/>
            <a:ext cx="2627784" cy="338554"/>
          </a:xfrm>
          <a:prstGeom prst="rect">
            <a:avLst/>
          </a:prstGeom>
        </p:spPr>
        <p:txBody>
          <a:bodyPr wrap="square">
            <a:spAutoFit/>
          </a:bodyPr>
          <a:lstStyle/>
          <a:p>
            <a:pPr algn="ctr"/>
            <a:r>
              <a:rPr lang="ru-RU" sz="1600" b="1" dirty="0" smtClean="0">
                <a:solidFill>
                  <a:srgbClr val="FF0000"/>
                </a:solidFill>
                <a:ea typeface="Times New Roman" pitchFamily="18" charset="0"/>
                <a:cs typeface="Times New Roman" pitchFamily="18" charset="0"/>
              </a:rPr>
              <a:t>Двойной проводник</a:t>
            </a:r>
            <a:endParaRPr lang="ru-RU" sz="1600" dirty="0">
              <a:solidFill>
                <a:srgbClr val="FF0000"/>
              </a:solidFill>
            </a:endParaRPr>
          </a:p>
        </p:txBody>
      </p:sp>
      <p:sp>
        <p:nvSpPr>
          <p:cNvPr id="13" name="Прямоугольник 12"/>
          <p:cNvSpPr/>
          <p:nvPr/>
        </p:nvSpPr>
        <p:spPr>
          <a:xfrm>
            <a:off x="1187624" y="6093296"/>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Проводник-восьмерка</a:t>
            </a:r>
            <a:endParaRPr lang="ru-RU" sz="1600" dirty="0">
              <a:solidFill>
                <a:srgbClr val="FF0000"/>
              </a:solidFill>
            </a:endParaRPr>
          </a:p>
        </p:txBody>
      </p:sp>
      <p:sp>
        <p:nvSpPr>
          <p:cNvPr id="14" name="Прямоугольник 13"/>
          <p:cNvSpPr/>
          <p:nvPr/>
        </p:nvSpPr>
        <p:spPr>
          <a:xfrm>
            <a:off x="4644008" y="3933056"/>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Проводник</a:t>
            </a:r>
            <a:endParaRPr lang="ru-RU" sz="1600"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539552" y="908720"/>
            <a:ext cx="7308303" cy="1268925"/>
          </a:xfrm>
          <a:prstGeom prst="rect">
            <a:avLst/>
          </a:prstGeom>
          <a:ln>
            <a:noFill/>
          </a:ln>
          <a:effectLst>
            <a:softEdge rad="112500"/>
          </a:effectLst>
        </p:spPr>
      </p:pic>
      <p:sp>
        <p:nvSpPr>
          <p:cNvPr id="11" name="Прямоугольник 10"/>
          <p:cNvSpPr/>
          <p:nvPr/>
        </p:nvSpPr>
        <p:spPr>
          <a:xfrm>
            <a:off x="4788024" y="6093296"/>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Австрийский проводник</a:t>
            </a:r>
            <a:endParaRPr lang="ru-RU" sz="1600" dirty="0">
              <a:solidFill>
                <a:srgbClr val="FF0000"/>
              </a:solidFill>
            </a:endParaRPr>
          </a:p>
        </p:txBody>
      </p:sp>
      <p:pic>
        <p:nvPicPr>
          <p:cNvPr id="2051" name="Picture 3" descr="C:\Users\Пользователь\Desktop\Проект Туристские узлы\20201118_102820.jpg"/>
          <p:cNvPicPr>
            <a:picLocks noChangeAspect="1" noChangeArrowheads="1"/>
          </p:cNvPicPr>
          <p:nvPr/>
        </p:nvPicPr>
        <p:blipFill>
          <a:blip r:embed="rId4" cstate="print"/>
          <a:srcRect/>
          <a:stretch>
            <a:fillRect/>
          </a:stretch>
        </p:blipFill>
        <p:spPr bwMode="auto">
          <a:xfrm>
            <a:off x="1187624" y="2060848"/>
            <a:ext cx="2592288" cy="1944216"/>
          </a:xfrm>
          <a:prstGeom prst="rect">
            <a:avLst/>
          </a:prstGeom>
          <a:ln>
            <a:noFill/>
          </a:ln>
          <a:effectLst>
            <a:softEdge rad="112500"/>
          </a:effectLst>
        </p:spPr>
      </p:pic>
      <p:pic>
        <p:nvPicPr>
          <p:cNvPr id="2052" name="Picture 4" descr="C:\Users\Пользователь\Desktop\Проект Туристские узлы\20201118_100032.jpg"/>
          <p:cNvPicPr>
            <a:picLocks noChangeAspect="1" noChangeArrowheads="1"/>
          </p:cNvPicPr>
          <p:nvPr/>
        </p:nvPicPr>
        <p:blipFill>
          <a:blip r:embed="rId5" cstate="print"/>
          <a:srcRect/>
          <a:stretch>
            <a:fillRect/>
          </a:stretch>
        </p:blipFill>
        <p:spPr bwMode="auto">
          <a:xfrm>
            <a:off x="1187624" y="4221088"/>
            <a:ext cx="2592288" cy="1944216"/>
          </a:xfrm>
          <a:prstGeom prst="rect">
            <a:avLst/>
          </a:prstGeom>
          <a:ln>
            <a:noFill/>
          </a:ln>
          <a:effectLst>
            <a:softEdge rad="112500"/>
          </a:effectLst>
        </p:spPr>
      </p:pic>
      <p:pic>
        <p:nvPicPr>
          <p:cNvPr id="2054" name="Picture 6" descr="C:\Users\Пользователь\Desktop\Проект Туристские узлы\20201118_100136.jpg"/>
          <p:cNvPicPr>
            <a:picLocks noChangeAspect="1" noChangeArrowheads="1"/>
          </p:cNvPicPr>
          <p:nvPr/>
        </p:nvPicPr>
        <p:blipFill>
          <a:blip r:embed="rId6" cstate="print"/>
          <a:srcRect/>
          <a:stretch>
            <a:fillRect/>
          </a:stretch>
        </p:blipFill>
        <p:spPr bwMode="auto">
          <a:xfrm>
            <a:off x="4644008" y="2060848"/>
            <a:ext cx="2664296" cy="1998222"/>
          </a:xfrm>
          <a:prstGeom prst="rect">
            <a:avLst/>
          </a:prstGeom>
          <a:ln>
            <a:noFill/>
          </a:ln>
          <a:effectLst>
            <a:softEdge rad="112500"/>
          </a:effectLst>
        </p:spPr>
      </p:pic>
      <p:pic>
        <p:nvPicPr>
          <p:cNvPr id="2055" name="Picture 7" descr="C:\Users\Пользователь\Desktop\Проект Туристские узлы\20201118_095853.jpg"/>
          <p:cNvPicPr>
            <a:picLocks noChangeAspect="1" noChangeArrowheads="1"/>
          </p:cNvPicPr>
          <p:nvPr/>
        </p:nvPicPr>
        <p:blipFill>
          <a:blip r:embed="rId7" cstate="print"/>
          <a:srcRect/>
          <a:stretch>
            <a:fillRect/>
          </a:stretch>
        </p:blipFill>
        <p:spPr bwMode="auto">
          <a:xfrm>
            <a:off x="4716017" y="4221088"/>
            <a:ext cx="2592288" cy="1944216"/>
          </a:xfrm>
          <a:prstGeom prst="rect">
            <a:avLst/>
          </a:prstGeom>
          <a:ln>
            <a:noFill/>
          </a:ln>
          <a:effectLst>
            <a:softEdge rad="112500"/>
          </a:effectLst>
        </p:spPr>
      </p:pic>
      <p:sp>
        <p:nvSpPr>
          <p:cNvPr id="18" name="Номер слайда 17"/>
          <p:cNvSpPr>
            <a:spLocks noGrp="1"/>
          </p:cNvSpPr>
          <p:nvPr>
            <p:ph type="sldNum" sz="quarter" idx="12"/>
          </p:nvPr>
        </p:nvSpPr>
        <p:spPr>
          <a:xfrm>
            <a:off x="179512" y="6237312"/>
            <a:ext cx="576064" cy="365125"/>
          </a:xfrm>
        </p:spPr>
        <p:txBody>
          <a:bodyPr/>
          <a:lstStyle/>
          <a:p>
            <a:fld id="{51746339-6A09-4D33-8FCB-D636C10D0BB9}"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803647"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555776" y="188640"/>
            <a:ext cx="4680520"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«Двойной проводник»</a:t>
            </a:r>
            <a:endParaRPr lang="ru-RU" sz="2800" dirty="0">
              <a:solidFill>
                <a:srgbClr val="FF0000"/>
              </a:solidFill>
            </a:endParaRPr>
          </a:p>
        </p:txBody>
      </p:sp>
      <p:pic>
        <p:nvPicPr>
          <p:cNvPr id="41985" name="Picture 1" descr="C:\Users\Пользователь\Desktop\Проект Туристские узлы\20201118_102820.jpg"/>
          <p:cNvPicPr>
            <a:picLocks noChangeAspect="1" noChangeArrowheads="1"/>
          </p:cNvPicPr>
          <p:nvPr/>
        </p:nvPicPr>
        <p:blipFill>
          <a:blip r:embed="rId3" cstate="print"/>
          <a:srcRect/>
          <a:stretch>
            <a:fillRect/>
          </a:stretch>
        </p:blipFill>
        <p:spPr bwMode="auto">
          <a:xfrm>
            <a:off x="1979712" y="764704"/>
            <a:ext cx="2736304" cy="2052228"/>
          </a:xfrm>
          <a:prstGeom prst="rect">
            <a:avLst/>
          </a:prstGeom>
          <a:ln>
            <a:noFill/>
          </a:ln>
          <a:effectLst>
            <a:outerShdw blurRad="292100" dist="139700" dir="2700000" algn="tl" rotWithShape="0">
              <a:srgbClr val="333333">
                <a:alpha val="65000"/>
              </a:srgbClr>
            </a:outerShdw>
          </a:effectLst>
        </p:spPr>
      </p:pic>
      <p:pic>
        <p:nvPicPr>
          <p:cNvPr id="41986" name="Picture 2" descr="C:\Users\Пользователь\Desktop\Проект Туристские узлы\20201118_102826.jpg"/>
          <p:cNvPicPr>
            <a:picLocks noChangeAspect="1" noChangeArrowheads="1"/>
          </p:cNvPicPr>
          <p:nvPr/>
        </p:nvPicPr>
        <p:blipFill>
          <a:blip r:embed="rId4" cstate="print"/>
          <a:srcRect/>
          <a:stretch>
            <a:fillRect/>
          </a:stretch>
        </p:blipFill>
        <p:spPr bwMode="auto">
          <a:xfrm>
            <a:off x="5292080" y="764704"/>
            <a:ext cx="2688299" cy="2016224"/>
          </a:xfrm>
          <a:prstGeom prst="rect">
            <a:avLst/>
          </a:prstGeom>
          <a:ln>
            <a:noFill/>
          </a:ln>
          <a:effectLst>
            <a:outerShdw blurRad="292100" dist="139700" dir="2700000" algn="tl" rotWithShape="0">
              <a:srgbClr val="333333">
                <a:alpha val="65000"/>
              </a:srgbClr>
            </a:outerShdw>
          </a:effectLst>
        </p:spPr>
      </p:pic>
      <p:pic>
        <p:nvPicPr>
          <p:cNvPr id="41987" name="Picture 3"/>
          <p:cNvPicPr>
            <a:picLocks noChangeAspect="1" noChangeArrowheads="1"/>
          </p:cNvPicPr>
          <p:nvPr/>
        </p:nvPicPr>
        <p:blipFill>
          <a:blip r:embed="rId5" cstate="print"/>
          <a:srcRect/>
          <a:stretch>
            <a:fillRect/>
          </a:stretch>
        </p:blipFill>
        <p:spPr bwMode="auto">
          <a:xfrm>
            <a:off x="3419872" y="2924944"/>
            <a:ext cx="3130782" cy="3600400"/>
          </a:xfrm>
          <a:prstGeom prst="rect">
            <a:avLst/>
          </a:prstGeom>
          <a:ln>
            <a:noFill/>
          </a:ln>
          <a:effectLst>
            <a:softEdge rad="112500"/>
          </a:effectLst>
        </p:spPr>
      </p:pic>
      <p:sp>
        <p:nvSpPr>
          <p:cNvPr id="13" name="Номер слайда 12"/>
          <p:cNvSpPr>
            <a:spLocks noGrp="1"/>
          </p:cNvSpPr>
          <p:nvPr>
            <p:ph type="sldNum" sz="quarter" idx="12"/>
          </p:nvPr>
        </p:nvSpPr>
        <p:spPr>
          <a:xfrm>
            <a:off x="8316416" y="6356350"/>
            <a:ext cx="370384" cy="365125"/>
          </a:xfrm>
        </p:spPr>
        <p:txBody>
          <a:bodyPr/>
          <a:lstStyle/>
          <a:p>
            <a:fld id="{51746339-6A09-4D33-8FCB-D636C10D0BB9}" type="slidenum">
              <a:rPr lang="ru-RU" smtClean="0"/>
              <a:pPr/>
              <a:t>19</a:t>
            </a:fld>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1" y="0"/>
            <a:ext cx="9143477" cy="6858000"/>
          </a:xfrm>
          <a:prstGeom prst="rect">
            <a:avLst/>
          </a:prstGeom>
          <a:noFill/>
        </p:spPr>
      </p:pic>
      <p:pic>
        <p:nvPicPr>
          <p:cNvPr id="7178" name="Picture 10" descr="https://i.exclipart.com/images/transparent-png-definition.png"/>
          <p:cNvPicPr>
            <a:picLocks noChangeAspect="1" noChangeArrowheads="1"/>
          </p:cNvPicPr>
          <p:nvPr/>
        </p:nvPicPr>
        <p:blipFill>
          <a:blip r:embed="rId3" cstate="print"/>
          <a:srcRect/>
          <a:stretch>
            <a:fillRect/>
          </a:stretch>
        </p:blipFill>
        <p:spPr bwMode="auto">
          <a:xfrm rot="9480000" flipV="1">
            <a:off x="770512" y="311952"/>
            <a:ext cx="6915208" cy="4499488"/>
          </a:xfrm>
          <a:prstGeom prst="rect">
            <a:avLst/>
          </a:prstGeom>
          <a:noFill/>
        </p:spPr>
      </p:pic>
      <p:sp>
        <p:nvSpPr>
          <p:cNvPr id="7" name="Номер слайда 6"/>
          <p:cNvSpPr>
            <a:spLocks noGrp="1"/>
          </p:cNvSpPr>
          <p:nvPr>
            <p:ph type="sldNum" sz="quarter" idx="12"/>
          </p:nvPr>
        </p:nvSpPr>
        <p:spPr>
          <a:xfrm>
            <a:off x="179512" y="6165304"/>
            <a:ext cx="288032" cy="365125"/>
          </a:xfrm>
        </p:spPr>
        <p:txBody>
          <a:bodyPr/>
          <a:lstStyle/>
          <a:p>
            <a:fld id="{51746339-6A09-4D33-8FCB-D636C10D0BB9}" type="slidenum">
              <a:rPr lang="ru-RU" smtClean="0"/>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1907704" y="188640"/>
            <a:ext cx="5400600"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«Проводник-восьмерка»</a:t>
            </a:r>
            <a:endParaRPr lang="ru-RU" sz="2800" dirty="0">
              <a:solidFill>
                <a:srgbClr val="FF0000"/>
              </a:solidFill>
            </a:endParaRPr>
          </a:p>
        </p:txBody>
      </p:sp>
      <p:pic>
        <p:nvPicPr>
          <p:cNvPr id="40961" name="Picture 1" descr="C:\Users\Пользователь\Desktop\Проект Туристские узлы\20201118_100032.jpg"/>
          <p:cNvPicPr>
            <a:picLocks noChangeAspect="1" noChangeArrowheads="1"/>
          </p:cNvPicPr>
          <p:nvPr/>
        </p:nvPicPr>
        <p:blipFill>
          <a:blip r:embed="rId3" cstate="print"/>
          <a:srcRect/>
          <a:stretch>
            <a:fillRect/>
          </a:stretch>
        </p:blipFill>
        <p:spPr bwMode="auto">
          <a:xfrm>
            <a:off x="1475656" y="836712"/>
            <a:ext cx="2627784" cy="1970838"/>
          </a:xfrm>
          <a:prstGeom prst="rect">
            <a:avLst/>
          </a:prstGeom>
          <a:ln>
            <a:noFill/>
          </a:ln>
          <a:effectLst>
            <a:outerShdw blurRad="292100" dist="139700" dir="2700000" algn="tl" rotWithShape="0">
              <a:srgbClr val="333333">
                <a:alpha val="65000"/>
              </a:srgbClr>
            </a:outerShdw>
          </a:effectLst>
        </p:spPr>
      </p:pic>
      <p:pic>
        <p:nvPicPr>
          <p:cNvPr id="40962" name="Picture 2" descr="C:\Users\Пользователь\Desktop\Проект Туристские узлы\20201118_100038.jpg"/>
          <p:cNvPicPr>
            <a:picLocks noChangeAspect="1" noChangeArrowheads="1"/>
          </p:cNvPicPr>
          <p:nvPr/>
        </p:nvPicPr>
        <p:blipFill>
          <a:blip r:embed="rId4" cstate="print"/>
          <a:srcRect/>
          <a:stretch>
            <a:fillRect/>
          </a:stretch>
        </p:blipFill>
        <p:spPr bwMode="auto">
          <a:xfrm>
            <a:off x="4716016" y="836712"/>
            <a:ext cx="2627784" cy="1970838"/>
          </a:xfrm>
          <a:prstGeom prst="rect">
            <a:avLst/>
          </a:prstGeom>
          <a:ln>
            <a:noFill/>
          </a:ln>
          <a:effectLst>
            <a:outerShdw blurRad="292100" dist="139700" dir="2700000" algn="tl" rotWithShape="0">
              <a:srgbClr val="333333">
                <a:alpha val="65000"/>
              </a:srgbClr>
            </a:outerShdw>
          </a:effectLst>
        </p:spPr>
      </p:pic>
      <p:pic>
        <p:nvPicPr>
          <p:cNvPr id="40964" name="Picture 4" descr="https://activefisher.net/wp-content/uploads/c/5/c/c5cef32f5bdea9d240fee39ca89f1a58.png"/>
          <p:cNvPicPr>
            <a:picLocks noChangeAspect="1" noChangeArrowheads="1"/>
          </p:cNvPicPr>
          <p:nvPr/>
        </p:nvPicPr>
        <p:blipFill>
          <a:blip r:embed="rId5" cstate="print"/>
          <a:srcRect/>
          <a:stretch>
            <a:fillRect/>
          </a:stretch>
        </p:blipFill>
        <p:spPr bwMode="auto">
          <a:xfrm>
            <a:off x="1907704" y="3068960"/>
            <a:ext cx="4870827" cy="3384376"/>
          </a:xfrm>
          <a:prstGeom prst="rect">
            <a:avLst/>
          </a:prstGeom>
          <a:ln>
            <a:noFill/>
          </a:ln>
          <a:effectLst>
            <a:softEdge rad="112500"/>
          </a:effectLst>
        </p:spPr>
      </p:pic>
      <p:sp>
        <p:nvSpPr>
          <p:cNvPr id="10" name="Номер слайда 9"/>
          <p:cNvSpPr>
            <a:spLocks noGrp="1"/>
          </p:cNvSpPr>
          <p:nvPr>
            <p:ph type="sldNum" sz="quarter" idx="12"/>
          </p:nvPr>
        </p:nvSpPr>
        <p:spPr>
          <a:xfrm>
            <a:off x="179512" y="6237312"/>
            <a:ext cx="504056" cy="365125"/>
          </a:xfrm>
        </p:spPr>
        <p:txBody>
          <a:bodyPr/>
          <a:lstStyle/>
          <a:p>
            <a:fld id="{51746339-6A09-4D33-8FCB-D636C10D0BB9}" type="slidenum">
              <a:rPr lang="ru-RU" smtClean="0"/>
              <a:pPr/>
              <a:t>20</a:t>
            </a:fld>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587623" y="-21647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411760" y="188640"/>
            <a:ext cx="4680520"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«Проводник»</a:t>
            </a:r>
            <a:endParaRPr lang="ru-RU" sz="2800" dirty="0">
              <a:solidFill>
                <a:srgbClr val="FF0000"/>
              </a:solidFill>
            </a:endParaRPr>
          </a:p>
        </p:txBody>
      </p:sp>
      <p:pic>
        <p:nvPicPr>
          <p:cNvPr id="39937" name="Picture 1" descr="C:\Users\Пользователь\Desktop\Проект Туристские узлы\20201118_100136.jpg"/>
          <p:cNvPicPr>
            <a:picLocks noChangeAspect="1" noChangeArrowheads="1"/>
          </p:cNvPicPr>
          <p:nvPr/>
        </p:nvPicPr>
        <p:blipFill>
          <a:blip r:embed="rId3" cstate="print"/>
          <a:srcRect/>
          <a:stretch>
            <a:fillRect/>
          </a:stretch>
        </p:blipFill>
        <p:spPr bwMode="auto">
          <a:xfrm>
            <a:off x="1835696" y="836712"/>
            <a:ext cx="2592288" cy="1944216"/>
          </a:xfrm>
          <a:prstGeom prst="rect">
            <a:avLst/>
          </a:prstGeom>
          <a:ln>
            <a:noFill/>
          </a:ln>
          <a:effectLst>
            <a:outerShdw blurRad="292100" dist="139700" dir="2700000" algn="tl" rotWithShape="0">
              <a:srgbClr val="333333">
                <a:alpha val="65000"/>
              </a:srgbClr>
            </a:outerShdw>
          </a:effectLst>
        </p:spPr>
      </p:pic>
      <p:pic>
        <p:nvPicPr>
          <p:cNvPr id="39938" name="Picture 2" descr="C:\Users\Пользователь\Desktop\Проект Туристские узлы\20201118_100142.jpg"/>
          <p:cNvPicPr>
            <a:picLocks noChangeAspect="1" noChangeArrowheads="1"/>
          </p:cNvPicPr>
          <p:nvPr/>
        </p:nvPicPr>
        <p:blipFill>
          <a:blip r:embed="rId4" cstate="print"/>
          <a:srcRect/>
          <a:stretch>
            <a:fillRect/>
          </a:stretch>
        </p:blipFill>
        <p:spPr bwMode="auto">
          <a:xfrm>
            <a:off x="4932040" y="764704"/>
            <a:ext cx="2688299" cy="2016224"/>
          </a:xfrm>
          <a:prstGeom prst="rect">
            <a:avLst/>
          </a:prstGeom>
          <a:ln>
            <a:noFill/>
          </a:ln>
          <a:effectLst>
            <a:outerShdw blurRad="292100" dist="139700" dir="2700000" algn="tl" rotWithShape="0">
              <a:srgbClr val="333333">
                <a:alpha val="65000"/>
              </a:srgbClr>
            </a:outerShdw>
          </a:effectLst>
        </p:spPr>
      </p:pic>
      <p:pic>
        <p:nvPicPr>
          <p:cNvPr id="39941" name="Picture 5"/>
          <p:cNvPicPr>
            <a:picLocks noChangeAspect="1" noChangeArrowheads="1"/>
          </p:cNvPicPr>
          <p:nvPr/>
        </p:nvPicPr>
        <p:blipFill>
          <a:blip r:embed="rId5" cstate="print"/>
          <a:srcRect/>
          <a:stretch>
            <a:fillRect/>
          </a:stretch>
        </p:blipFill>
        <p:spPr bwMode="auto">
          <a:xfrm>
            <a:off x="2843808" y="2780928"/>
            <a:ext cx="3384376" cy="3681903"/>
          </a:xfrm>
          <a:prstGeom prst="rect">
            <a:avLst/>
          </a:prstGeom>
          <a:ln>
            <a:noFill/>
          </a:ln>
          <a:effectLst>
            <a:softEdge rad="112500"/>
          </a:effectLst>
        </p:spPr>
      </p:pic>
      <p:sp>
        <p:nvSpPr>
          <p:cNvPr id="11" name="Номер слайда 10"/>
          <p:cNvSpPr>
            <a:spLocks noGrp="1"/>
          </p:cNvSpPr>
          <p:nvPr>
            <p:ph type="sldNum" sz="quarter" idx="12"/>
          </p:nvPr>
        </p:nvSpPr>
        <p:spPr>
          <a:xfrm>
            <a:off x="8316416" y="6356350"/>
            <a:ext cx="370384" cy="365125"/>
          </a:xfrm>
        </p:spPr>
        <p:txBody>
          <a:bodyPr/>
          <a:lstStyle/>
          <a:p>
            <a:fld id="{51746339-6A09-4D33-8FCB-D636C10D0BB9}"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1763688" y="188640"/>
            <a:ext cx="5184576"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«Австрийский проводник»</a:t>
            </a:r>
            <a:endParaRPr lang="ru-RU" sz="2800" dirty="0">
              <a:solidFill>
                <a:srgbClr val="FF0000"/>
              </a:solidFill>
            </a:endParaRPr>
          </a:p>
        </p:txBody>
      </p:sp>
      <p:pic>
        <p:nvPicPr>
          <p:cNvPr id="38914" name="Picture 2" descr="C:\Users\Пользователь\Desktop\Проект Туристские узлы\20201118_095846.jpg"/>
          <p:cNvPicPr>
            <a:picLocks noChangeAspect="1" noChangeArrowheads="1"/>
          </p:cNvPicPr>
          <p:nvPr/>
        </p:nvPicPr>
        <p:blipFill>
          <a:blip r:embed="rId3" cstate="print"/>
          <a:srcRect/>
          <a:stretch>
            <a:fillRect/>
          </a:stretch>
        </p:blipFill>
        <p:spPr bwMode="auto">
          <a:xfrm>
            <a:off x="1547664" y="836712"/>
            <a:ext cx="2555776" cy="1916832"/>
          </a:xfrm>
          <a:prstGeom prst="rect">
            <a:avLst/>
          </a:prstGeom>
          <a:ln>
            <a:noFill/>
          </a:ln>
          <a:effectLst>
            <a:outerShdw blurRad="292100" dist="139700" dir="2700000" algn="tl" rotWithShape="0">
              <a:srgbClr val="333333">
                <a:alpha val="65000"/>
              </a:srgbClr>
            </a:outerShdw>
          </a:effectLst>
        </p:spPr>
      </p:pic>
      <p:pic>
        <p:nvPicPr>
          <p:cNvPr id="38915" name="Picture 3" descr="C:\Users\Пользователь\Desktop\Проект Туристские узлы\20201118_095853.jpg"/>
          <p:cNvPicPr>
            <a:picLocks noChangeAspect="1" noChangeArrowheads="1"/>
          </p:cNvPicPr>
          <p:nvPr/>
        </p:nvPicPr>
        <p:blipFill>
          <a:blip r:embed="rId4" cstate="print"/>
          <a:srcRect/>
          <a:stretch>
            <a:fillRect/>
          </a:stretch>
        </p:blipFill>
        <p:spPr bwMode="auto">
          <a:xfrm>
            <a:off x="4644008" y="836712"/>
            <a:ext cx="2555776" cy="1916832"/>
          </a:xfrm>
          <a:prstGeom prst="rect">
            <a:avLst/>
          </a:prstGeom>
          <a:ln>
            <a:noFill/>
          </a:ln>
          <a:effectLst>
            <a:outerShdw blurRad="292100" dist="139700" dir="2700000" algn="tl" rotWithShape="0">
              <a:srgbClr val="333333">
                <a:alpha val="65000"/>
              </a:srgbClr>
            </a:outerShdw>
          </a:effectLst>
        </p:spPr>
      </p:pic>
      <p:pic>
        <p:nvPicPr>
          <p:cNvPr id="38917" name="Picture 5" descr="https://prouzel.ru/wp-content/uploads/2015/05/1-2.png"/>
          <p:cNvPicPr>
            <a:picLocks noChangeAspect="1" noChangeArrowheads="1"/>
          </p:cNvPicPr>
          <p:nvPr/>
        </p:nvPicPr>
        <p:blipFill>
          <a:blip r:embed="rId5" cstate="print"/>
          <a:srcRect/>
          <a:stretch>
            <a:fillRect/>
          </a:stretch>
        </p:blipFill>
        <p:spPr bwMode="auto">
          <a:xfrm>
            <a:off x="2267744" y="2924944"/>
            <a:ext cx="4104456" cy="3464394"/>
          </a:xfrm>
          <a:prstGeom prst="rect">
            <a:avLst/>
          </a:prstGeom>
          <a:ln>
            <a:noFill/>
          </a:ln>
          <a:effectLst>
            <a:softEdge rad="112500"/>
          </a:effectLst>
        </p:spPr>
      </p:pic>
      <p:sp>
        <p:nvSpPr>
          <p:cNvPr id="10" name="Номер слайда 9"/>
          <p:cNvSpPr>
            <a:spLocks noGrp="1"/>
          </p:cNvSpPr>
          <p:nvPr>
            <p:ph type="sldNum" sz="quarter" idx="12"/>
          </p:nvPr>
        </p:nvSpPr>
        <p:spPr>
          <a:xfrm>
            <a:off x="179512" y="6309320"/>
            <a:ext cx="432048" cy="365125"/>
          </a:xfrm>
        </p:spPr>
        <p:txBody>
          <a:bodyPr/>
          <a:lstStyle/>
          <a:p>
            <a:fld id="{51746339-6A09-4D33-8FCB-D636C10D0BB9}" type="slidenum">
              <a:rPr lang="ru-RU" smtClean="0"/>
              <a:pPr/>
              <a:t>22</a:t>
            </a:fld>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731639" y="-21647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899592" y="188640"/>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Схватывающие узлы</a:t>
            </a:r>
            <a:endParaRPr lang="ru-RU" sz="2400" dirty="0">
              <a:solidFill>
                <a:srgbClr val="FF0000"/>
              </a:solidFill>
            </a:endParaRPr>
          </a:p>
        </p:txBody>
      </p:sp>
      <p:sp>
        <p:nvSpPr>
          <p:cNvPr id="12" name="Прямоугольник 11"/>
          <p:cNvSpPr/>
          <p:nvPr/>
        </p:nvSpPr>
        <p:spPr>
          <a:xfrm>
            <a:off x="2411760" y="5229200"/>
            <a:ext cx="2627784" cy="338554"/>
          </a:xfrm>
          <a:prstGeom prst="rect">
            <a:avLst/>
          </a:prstGeom>
        </p:spPr>
        <p:txBody>
          <a:bodyPr wrap="square">
            <a:spAutoFit/>
          </a:bodyPr>
          <a:lstStyle/>
          <a:p>
            <a:pPr algn="ctr"/>
            <a:r>
              <a:rPr lang="ru-RU" sz="1600" b="1" dirty="0" smtClean="0">
                <a:solidFill>
                  <a:srgbClr val="FF0000"/>
                </a:solidFill>
                <a:ea typeface="Times New Roman" pitchFamily="18" charset="0"/>
                <a:cs typeface="Times New Roman" pitchFamily="18" charset="0"/>
              </a:rPr>
              <a:t>Австрийский (обмоточный)</a:t>
            </a:r>
            <a:endParaRPr lang="ru-RU" sz="1600" dirty="0">
              <a:solidFill>
                <a:srgbClr val="FF0000"/>
              </a:solidFill>
            </a:endParaRPr>
          </a:p>
        </p:txBody>
      </p:sp>
      <p:sp>
        <p:nvSpPr>
          <p:cNvPr id="13" name="Прямоугольник 12"/>
          <p:cNvSpPr/>
          <p:nvPr/>
        </p:nvSpPr>
        <p:spPr>
          <a:xfrm>
            <a:off x="5076056" y="5229200"/>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Симметричный (прусик)</a:t>
            </a:r>
            <a:endParaRPr lang="ru-RU" sz="1600" dirty="0">
              <a:solidFill>
                <a:srgbClr val="FF0000"/>
              </a:solidFill>
            </a:endParaRPr>
          </a:p>
        </p:txBody>
      </p:sp>
      <p:pic>
        <p:nvPicPr>
          <p:cNvPr id="3074" name="Picture 2" descr="C:\Users\Пользователь\Desktop\Проект Туристские узлы\20201118_094118.jpg"/>
          <p:cNvPicPr>
            <a:picLocks noChangeAspect="1" noChangeArrowheads="1"/>
          </p:cNvPicPr>
          <p:nvPr/>
        </p:nvPicPr>
        <p:blipFill>
          <a:blip r:embed="rId3" cstate="print"/>
          <a:srcRect/>
          <a:stretch>
            <a:fillRect/>
          </a:stretch>
        </p:blipFill>
        <p:spPr bwMode="auto">
          <a:xfrm>
            <a:off x="2123728" y="908720"/>
            <a:ext cx="5664629" cy="4248472"/>
          </a:xfrm>
          <a:prstGeom prst="rect">
            <a:avLst/>
          </a:prstGeom>
          <a:ln>
            <a:noFill/>
          </a:ln>
          <a:effectLst>
            <a:softEdge rad="112500"/>
          </a:effectLst>
        </p:spPr>
      </p:pic>
      <p:sp>
        <p:nvSpPr>
          <p:cNvPr id="15" name="Номер слайда 14"/>
          <p:cNvSpPr>
            <a:spLocks noGrp="1"/>
          </p:cNvSpPr>
          <p:nvPr>
            <p:ph type="sldNum" sz="quarter" idx="12"/>
          </p:nvPr>
        </p:nvSpPr>
        <p:spPr>
          <a:xfrm>
            <a:off x="8244408" y="6356350"/>
            <a:ext cx="442392" cy="365125"/>
          </a:xfrm>
        </p:spPr>
        <p:txBody>
          <a:bodyPr/>
          <a:lstStyle/>
          <a:p>
            <a:fld id="{51746339-6A09-4D33-8FCB-D636C10D0BB9}" type="slidenum">
              <a:rPr lang="ru-RU" smtClean="0"/>
              <a:pPr/>
              <a:t>23</a:t>
            </a:fld>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1691680" y="260648"/>
            <a:ext cx="532859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Австрийский узел (обмоточный)</a:t>
            </a:r>
            <a:endParaRPr lang="ru-RU" sz="2800" dirty="0">
              <a:solidFill>
                <a:srgbClr val="FF0000"/>
              </a:solidFill>
            </a:endParaRPr>
          </a:p>
        </p:txBody>
      </p:sp>
      <p:pic>
        <p:nvPicPr>
          <p:cNvPr id="35844" name="Picture 4" descr="C:\Users\Пользователь\Desktop\Проект Туристские узлы\20201118_094045.jpg"/>
          <p:cNvPicPr>
            <a:picLocks noChangeAspect="1" noChangeArrowheads="1"/>
          </p:cNvPicPr>
          <p:nvPr/>
        </p:nvPicPr>
        <p:blipFill>
          <a:blip r:embed="rId3" cstate="print"/>
          <a:srcRect/>
          <a:stretch>
            <a:fillRect/>
          </a:stretch>
        </p:blipFill>
        <p:spPr bwMode="auto">
          <a:xfrm>
            <a:off x="4572000" y="764705"/>
            <a:ext cx="1728192" cy="2304256"/>
          </a:xfrm>
          <a:prstGeom prst="rect">
            <a:avLst/>
          </a:prstGeom>
          <a:noFill/>
        </p:spPr>
      </p:pic>
      <p:pic>
        <p:nvPicPr>
          <p:cNvPr id="35845" name="Picture 5" descr="C:\Users\Пользователь\Desktop\Проект Туристские узлы\20201118_094033.jpg"/>
          <p:cNvPicPr>
            <a:picLocks noChangeAspect="1" noChangeArrowheads="1"/>
          </p:cNvPicPr>
          <p:nvPr/>
        </p:nvPicPr>
        <p:blipFill>
          <a:blip r:embed="rId4" cstate="print"/>
          <a:srcRect/>
          <a:stretch>
            <a:fillRect/>
          </a:stretch>
        </p:blipFill>
        <p:spPr bwMode="auto">
          <a:xfrm>
            <a:off x="2555776" y="764704"/>
            <a:ext cx="1728192" cy="2304256"/>
          </a:xfrm>
          <a:prstGeom prst="rect">
            <a:avLst/>
          </a:prstGeom>
          <a:noFill/>
        </p:spPr>
      </p:pic>
      <p:pic>
        <p:nvPicPr>
          <p:cNvPr id="35848" name="Picture 8" descr="C:\Users\Пользователь\Desktop\Рисунок1.jpg"/>
          <p:cNvPicPr>
            <a:picLocks noChangeAspect="1" noChangeArrowheads="1"/>
          </p:cNvPicPr>
          <p:nvPr/>
        </p:nvPicPr>
        <p:blipFill>
          <a:blip r:embed="rId5" cstate="print"/>
          <a:srcRect/>
          <a:stretch>
            <a:fillRect/>
          </a:stretch>
        </p:blipFill>
        <p:spPr bwMode="auto">
          <a:xfrm>
            <a:off x="1907704" y="3284984"/>
            <a:ext cx="5200650" cy="3019425"/>
          </a:xfrm>
          <a:prstGeom prst="rect">
            <a:avLst/>
          </a:prstGeom>
          <a:ln>
            <a:noFill/>
          </a:ln>
          <a:effectLst>
            <a:softEdge rad="112500"/>
          </a:effectLst>
        </p:spPr>
      </p:pic>
      <p:sp>
        <p:nvSpPr>
          <p:cNvPr id="17" name="Номер слайда 16"/>
          <p:cNvSpPr>
            <a:spLocks noGrp="1"/>
          </p:cNvSpPr>
          <p:nvPr>
            <p:ph type="sldNum" sz="quarter" idx="12"/>
          </p:nvPr>
        </p:nvSpPr>
        <p:spPr>
          <a:xfrm>
            <a:off x="179512" y="6309320"/>
            <a:ext cx="432048" cy="365125"/>
          </a:xfrm>
        </p:spPr>
        <p:txBody>
          <a:bodyPr/>
          <a:lstStyle/>
          <a:p>
            <a:fld id="{51746339-6A09-4D33-8FCB-D636C10D0BB9}" type="slidenum">
              <a:rPr lang="ru-RU" smtClean="0"/>
              <a:pPr/>
              <a:t>24</a:t>
            </a:fld>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58762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411760" y="260648"/>
            <a:ext cx="4968552" cy="523220"/>
          </a:xfrm>
          <a:prstGeom prst="rect">
            <a:avLst/>
          </a:prstGeom>
        </p:spPr>
        <p:txBody>
          <a:bodyPr wrap="square">
            <a:spAutoFit/>
          </a:bodyPr>
          <a:lstStyle/>
          <a:p>
            <a:pPr algn="ctr"/>
            <a:r>
              <a:rPr lang="ru-RU" sz="2800" b="1" dirty="0" smtClean="0">
                <a:solidFill>
                  <a:srgbClr val="FF0000"/>
                </a:solidFill>
                <a:cs typeface="Times New Roman" pitchFamily="18" charset="0"/>
              </a:rPr>
              <a:t>Симметричный узел (прусик) </a:t>
            </a:r>
            <a:endParaRPr lang="ru-RU" sz="2800" dirty="0">
              <a:solidFill>
                <a:srgbClr val="FF0000"/>
              </a:solidFill>
            </a:endParaRPr>
          </a:p>
        </p:txBody>
      </p:sp>
      <p:pic>
        <p:nvPicPr>
          <p:cNvPr id="36866" name="Picture 2"/>
          <p:cNvPicPr>
            <a:picLocks noChangeAspect="1" noChangeArrowheads="1"/>
          </p:cNvPicPr>
          <p:nvPr/>
        </p:nvPicPr>
        <p:blipFill>
          <a:blip r:embed="rId3" cstate="print"/>
          <a:srcRect/>
          <a:stretch>
            <a:fillRect/>
          </a:stretch>
        </p:blipFill>
        <p:spPr bwMode="auto">
          <a:xfrm>
            <a:off x="3203848" y="1268760"/>
            <a:ext cx="3528392" cy="3775999"/>
          </a:xfrm>
          <a:prstGeom prst="rect">
            <a:avLst/>
          </a:prstGeom>
          <a:ln>
            <a:noFill/>
          </a:ln>
          <a:effectLst>
            <a:softEdge rad="112500"/>
          </a:effectLst>
        </p:spPr>
      </p:pic>
      <p:pic>
        <p:nvPicPr>
          <p:cNvPr id="36867" name="Picture 3" descr="C:\Users\Пользователь\Desktop\Проект Туристские узлы\20201118_093725.jpg"/>
          <p:cNvPicPr>
            <a:picLocks noChangeAspect="1" noChangeArrowheads="1"/>
          </p:cNvPicPr>
          <p:nvPr/>
        </p:nvPicPr>
        <p:blipFill>
          <a:blip r:embed="rId4" cstate="print"/>
          <a:srcRect/>
          <a:stretch>
            <a:fillRect/>
          </a:stretch>
        </p:blipFill>
        <p:spPr bwMode="auto">
          <a:xfrm>
            <a:off x="6876256" y="2204864"/>
            <a:ext cx="1491629" cy="1988839"/>
          </a:xfrm>
          <a:prstGeom prst="rect">
            <a:avLst/>
          </a:prstGeom>
          <a:ln>
            <a:noFill/>
          </a:ln>
          <a:effectLst>
            <a:outerShdw blurRad="292100" dist="139700" dir="2700000" algn="tl" rotWithShape="0">
              <a:srgbClr val="333333">
                <a:alpha val="65000"/>
              </a:srgbClr>
            </a:outerShdw>
          </a:effectLst>
        </p:spPr>
      </p:pic>
      <p:pic>
        <p:nvPicPr>
          <p:cNvPr id="36868" name="Picture 4" descr="C:\Users\Пользователь\Desktop\Проект Туристские узлы\20201118_093739.jpg"/>
          <p:cNvPicPr>
            <a:picLocks noChangeAspect="1" noChangeArrowheads="1"/>
          </p:cNvPicPr>
          <p:nvPr/>
        </p:nvPicPr>
        <p:blipFill>
          <a:blip r:embed="rId5" cstate="print"/>
          <a:srcRect/>
          <a:stretch>
            <a:fillRect/>
          </a:stretch>
        </p:blipFill>
        <p:spPr bwMode="auto">
          <a:xfrm>
            <a:off x="1547664" y="2132856"/>
            <a:ext cx="1512168" cy="2016224"/>
          </a:xfrm>
          <a:prstGeom prst="rect">
            <a:avLst/>
          </a:prstGeom>
          <a:ln>
            <a:noFill/>
          </a:ln>
          <a:effectLst>
            <a:outerShdw blurRad="292100" dist="139700" dir="2700000" algn="tl" rotWithShape="0">
              <a:srgbClr val="333333">
                <a:alpha val="65000"/>
              </a:srgbClr>
            </a:outerShdw>
          </a:effectLst>
        </p:spPr>
      </p:pic>
      <p:sp>
        <p:nvSpPr>
          <p:cNvPr id="15" name="Номер слайда 14"/>
          <p:cNvSpPr>
            <a:spLocks noGrp="1"/>
          </p:cNvSpPr>
          <p:nvPr>
            <p:ph type="sldNum" sz="quarter" idx="12"/>
          </p:nvPr>
        </p:nvSpPr>
        <p:spPr>
          <a:xfrm>
            <a:off x="8244408" y="6356350"/>
            <a:ext cx="442392" cy="365125"/>
          </a:xfrm>
        </p:spPr>
        <p:txBody>
          <a:bodyPr/>
          <a:lstStyle/>
          <a:p>
            <a:fld id="{51746339-6A09-4D33-8FCB-D636C10D0BB9}" type="slidenum">
              <a:rPr lang="ru-RU" smtClean="0"/>
              <a:pPr/>
              <a:t>25</a:t>
            </a:fld>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627784" y="188640"/>
            <a:ext cx="352839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«Булинь»</a:t>
            </a:r>
            <a:endParaRPr lang="ru-RU" sz="2800" dirty="0">
              <a:solidFill>
                <a:srgbClr val="FF0000"/>
              </a:solidFill>
            </a:endParaRPr>
          </a:p>
        </p:txBody>
      </p:sp>
      <p:pic>
        <p:nvPicPr>
          <p:cNvPr id="32772" name="Picture 4" descr="C:\Users\Пользователь\Desktop\Проект Туристские узлы\20201118_093311.jpg"/>
          <p:cNvPicPr>
            <a:picLocks noChangeAspect="1" noChangeArrowheads="1"/>
          </p:cNvPicPr>
          <p:nvPr/>
        </p:nvPicPr>
        <p:blipFill>
          <a:blip r:embed="rId3" cstate="print"/>
          <a:srcRect/>
          <a:stretch>
            <a:fillRect/>
          </a:stretch>
        </p:blipFill>
        <p:spPr bwMode="auto">
          <a:xfrm>
            <a:off x="2123728" y="692696"/>
            <a:ext cx="1851670" cy="2468893"/>
          </a:xfrm>
          <a:prstGeom prst="rect">
            <a:avLst/>
          </a:prstGeom>
          <a:ln>
            <a:noFill/>
          </a:ln>
          <a:effectLst>
            <a:outerShdw blurRad="292100" dist="139700" dir="2700000" algn="tl" rotWithShape="0">
              <a:srgbClr val="333333">
                <a:alpha val="65000"/>
              </a:srgbClr>
            </a:outerShdw>
          </a:effectLst>
        </p:spPr>
      </p:pic>
      <p:pic>
        <p:nvPicPr>
          <p:cNvPr id="32773" name="Picture 5" descr="C:\Users\Пользователь\Desktop\Проект Туристские узлы\20201118_093252.jpg"/>
          <p:cNvPicPr>
            <a:picLocks noChangeAspect="1" noChangeArrowheads="1"/>
          </p:cNvPicPr>
          <p:nvPr/>
        </p:nvPicPr>
        <p:blipFill>
          <a:blip r:embed="rId4" cstate="print"/>
          <a:srcRect/>
          <a:stretch>
            <a:fillRect/>
          </a:stretch>
        </p:blipFill>
        <p:spPr bwMode="auto">
          <a:xfrm>
            <a:off x="4932040" y="692696"/>
            <a:ext cx="1836204" cy="2448272"/>
          </a:xfrm>
          <a:prstGeom prst="rect">
            <a:avLst/>
          </a:prstGeom>
          <a:ln>
            <a:noFill/>
          </a:ln>
          <a:effectLst>
            <a:outerShdw blurRad="292100" dist="139700" dir="2700000" algn="tl" rotWithShape="0">
              <a:srgbClr val="333333">
                <a:alpha val="65000"/>
              </a:srgbClr>
            </a:outerShdw>
          </a:effectLst>
        </p:spPr>
      </p:pic>
      <p:pic>
        <p:nvPicPr>
          <p:cNvPr id="32775" name="Picture 7" descr="https://activefisher.net/wp-content/uploads/4/1/6/4166fffef409abcce8ce9d57374489a1.png"/>
          <p:cNvPicPr>
            <a:picLocks noChangeAspect="1" noChangeArrowheads="1"/>
          </p:cNvPicPr>
          <p:nvPr/>
        </p:nvPicPr>
        <p:blipFill>
          <a:blip r:embed="rId5" cstate="print"/>
          <a:srcRect/>
          <a:stretch>
            <a:fillRect/>
          </a:stretch>
        </p:blipFill>
        <p:spPr bwMode="auto">
          <a:xfrm>
            <a:off x="2699792" y="3356992"/>
            <a:ext cx="3259436" cy="2949684"/>
          </a:xfrm>
          <a:prstGeom prst="rect">
            <a:avLst/>
          </a:prstGeom>
          <a:ln>
            <a:noFill/>
          </a:ln>
          <a:effectLst>
            <a:softEdge rad="112500"/>
          </a:effectLst>
        </p:spPr>
      </p:pic>
      <p:sp>
        <p:nvSpPr>
          <p:cNvPr id="10" name="Номер слайда 9"/>
          <p:cNvSpPr>
            <a:spLocks noGrp="1"/>
          </p:cNvSpPr>
          <p:nvPr>
            <p:ph type="sldNum" sz="quarter" idx="12"/>
          </p:nvPr>
        </p:nvSpPr>
        <p:spPr>
          <a:xfrm>
            <a:off x="323528" y="6237312"/>
            <a:ext cx="432048" cy="365125"/>
          </a:xfrm>
        </p:spPr>
        <p:txBody>
          <a:bodyPr/>
          <a:lstStyle/>
          <a:p>
            <a:fld id="{51746339-6A09-4D33-8FCB-D636C10D0BB9}" type="slidenum">
              <a:rPr lang="ru-RU" smtClean="0"/>
              <a:pPr/>
              <a:t>26</a:t>
            </a:fld>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1019671" y="-21647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259632" y="188640"/>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Работа над проектом</a:t>
            </a:r>
            <a:endParaRPr lang="ru-RU" sz="2400" dirty="0">
              <a:solidFill>
                <a:srgbClr val="FF0000"/>
              </a:solidFill>
            </a:endParaRPr>
          </a:p>
        </p:txBody>
      </p:sp>
      <p:pic>
        <p:nvPicPr>
          <p:cNvPr id="6146" name="Picture 2" descr="C:\Users\Пользователь\Desktop\Проект Туристские узлы\20201118_090823.jpg"/>
          <p:cNvPicPr>
            <a:picLocks noChangeAspect="1" noChangeArrowheads="1"/>
          </p:cNvPicPr>
          <p:nvPr/>
        </p:nvPicPr>
        <p:blipFill>
          <a:blip r:embed="rId3" cstate="print"/>
          <a:srcRect/>
          <a:stretch>
            <a:fillRect/>
          </a:stretch>
        </p:blipFill>
        <p:spPr bwMode="auto">
          <a:xfrm>
            <a:off x="5004048" y="3501008"/>
            <a:ext cx="3779912" cy="2834934"/>
          </a:xfrm>
          <a:prstGeom prst="rect">
            <a:avLst/>
          </a:prstGeom>
          <a:ln>
            <a:noFill/>
          </a:ln>
          <a:effectLst>
            <a:softEdge rad="112500"/>
          </a:effectLst>
        </p:spPr>
      </p:pic>
      <p:pic>
        <p:nvPicPr>
          <p:cNvPr id="6147" name="Picture 3" descr="C:\Users\Пользователь\Desktop\Проект Туристские узлы\20201118_093051.jpg"/>
          <p:cNvPicPr>
            <a:picLocks noChangeAspect="1" noChangeArrowheads="1"/>
          </p:cNvPicPr>
          <p:nvPr/>
        </p:nvPicPr>
        <p:blipFill>
          <a:blip r:embed="rId4" cstate="print"/>
          <a:srcRect/>
          <a:stretch>
            <a:fillRect/>
          </a:stretch>
        </p:blipFill>
        <p:spPr bwMode="auto">
          <a:xfrm>
            <a:off x="1115616" y="692696"/>
            <a:ext cx="3779912" cy="2834934"/>
          </a:xfrm>
          <a:prstGeom prst="rect">
            <a:avLst/>
          </a:prstGeom>
          <a:ln>
            <a:noFill/>
          </a:ln>
          <a:effectLst>
            <a:softEdge rad="112500"/>
          </a:effectLst>
        </p:spPr>
      </p:pic>
      <p:pic>
        <p:nvPicPr>
          <p:cNvPr id="6148" name="Picture 4" descr="C:\Users\Пользователь\Desktop\Проект Туристские узлы\20201118_094243.jpg"/>
          <p:cNvPicPr>
            <a:picLocks noChangeAspect="1" noChangeArrowheads="1"/>
          </p:cNvPicPr>
          <p:nvPr/>
        </p:nvPicPr>
        <p:blipFill>
          <a:blip r:embed="rId5" cstate="print"/>
          <a:srcRect/>
          <a:stretch>
            <a:fillRect/>
          </a:stretch>
        </p:blipFill>
        <p:spPr bwMode="auto">
          <a:xfrm>
            <a:off x="1115616" y="3501008"/>
            <a:ext cx="3803915" cy="2852936"/>
          </a:xfrm>
          <a:prstGeom prst="rect">
            <a:avLst/>
          </a:prstGeom>
          <a:ln>
            <a:noFill/>
          </a:ln>
          <a:effectLst>
            <a:softEdge rad="112500"/>
          </a:effectLst>
        </p:spPr>
      </p:pic>
      <p:pic>
        <p:nvPicPr>
          <p:cNvPr id="6149" name="Picture 5" descr="C:\Users\Пользователь\Desktop\Проект Туристские узлы\20201118_095749.jpg"/>
          <p:cNvPicPr>
            <a:picLocks noChangeAspect="1" noChangeArrowheads="1"/>
          </p:cNvPicPr>
          <p:nvPr/>
        </p:nvPicPr>
        <p:blipFill>
          <a:blip r:embed="rId6" cstate="print"/>
          <a:srcRect/>
          <a:stretch>
            <a:fillRect/>
          </a:stretch>
        </p:blipFill>
        <p:spPr bwMode="auto">
          <a:xfrm>
            <a:off x="5004048" y="692696"/>
            <a:ext cx="3803915" cy="2852936"/>
          </a:xfrm>
          <a:prstGeom prst="rect">
            <a:avLst/>
          </a:prstGeom>
          <a:ln>
            <a:noFill/>
          </a:ln>
          <a:effectLst>
            <a:softEdge rad="112500"/>
          </a:effectLst>
        </p:spPr>
      </p:pic>
      <p:sp>
        <p:nvSpPr>
          <p:cNvPr id="16" name="Номер слайда 15"/>
          <p:cNvSpPr>
            <a:spLocks noGrp="1"/>
          </p:cNvSpPr>
          <p:nvPr>
            <p:ph type="sldNum" sz="quarter" idx="12"/>
          </p:nvPr>
        </p:nvSpPr>
        <p:spPr>
          <a:xfrm>
            <a:off x="8244408" y="6356350"/>
            <a:ext cx="442392" cy="365125"/>
          </a:xfrm>
        </p:spPr>
        <p:txBody>
          <a:bodyPr/>
          <a:lstStyle/>
          <a:p>
            <a:fld id="{51746339-6A09-4D33-8FCB-D636C10D0BB9}"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252537" y="0"/>
            <a:ext cx="9396536"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395536" y="260648"/>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Завершающие моменты работы над проектом</a:t>
            </a:r>
            <a:endParaRPr lang="ru-RU" sz="2400" dirty="0">
              <a:solidFill>
                <a:srgbClr val="FF0000"/>
              </a:solidFill>
            </a:endParaRPr>
          </a:p>
        </p:txBody>
      </p:sp>
      <p:pic>
        <p:nvPicPr>
          <p:cNvPr id="4098" name="Picture 2" descr="C:\Users\Пользователь\Desktop\Проект Туристские узлы\20201118_111200.jpg"/>
          <p:cNvPicPr>
            <a:picLocks noChangeAspect="1" noChangeArrowheads="1"/>
          </p:cNvPicPr>
          <p:nvPr/>
        </p:nvPicPr>
        <p:blipFill>
          <a:blip r:embed="rId3" cstate="print"/>
          <a:srcRect/>
          <a:stretch>
            <a:fillRect/>
          </a:stretch>
        </p:blipFill>
        <p:spPr bwMode="auto">
          <a:xfrm>
            <a:off x="539552" y="3861048"/>
            <a:ext cx="3624403" cy="2718302"/>
          </a:xfrm>
          <a:prstGeom prst="rect">
            <a:avLst/>
          </a:prstGeom>
          <a:noFill/>
        </p:spPr>
      </p:pic>
      <p:pic>
        <p:nvPicPr>
          <p:cNvPr id="4099" name="Picture 3" descr="C:\Users\Пользователь\Desktop\Проект Туристские узлы\20201118_112714.jpg"/>
          <p:cNvPicPr>
            <a:picLocks noChangeAspect="1" noChangeArrowheads="1"/>
          </p:cNvPicPr>
          <p:nvPr/>
        </p:nvPicPr>
        <p:blipFill>
          <a:blip r:embed="rId4" cstate="print"/>
          <a:srcRect/>
          <a:stretch>
            <a:fillRect/>
          </a:stretch>
        </p:blipFill>
        <p:spPr bwMode="auto">
          <a:xfrm>
            <a:off x="4415474" y="908720"/>
            <a:ext cx="3648405" cy="2736304"/>
          </a:xfrm>
          <a:prstGeom prst="rect">
            <a:avLst/>
          </a:prstGeom>
          <a:noFill/>
        </p:spPr>
      </p:pic>
      <p:pic>
        <p:nvPicPr>
          <p:cNvPr id="4101" name="Picture 5" descr="C:\Users\Пользователь\Desktop\Проект Туристские узлы\20201118_111430.jpg"/>
          <p:cNvPicPr>
            <a:picLocks noChangeAspect="1" noChangeArrowheads="1"/>
          </p:cNvPicPr>
          <p:nvPr/>
        </p:nvPicPr>
        <p:blipFill>
          <a:blip r:embed="rId5" cstate="print"/>
          <a:srcRect/>
          <a:stretch>
            <a:fillRect/>
          </a:stretch>
        </p:blipFill>
        <p:spPr bwMode="auto">
          <a:xfrm>
            <a:off x="539551" y="908720"/>
            <a:ext cx="3648405" cy="2736304"/>
          </a:xfrm>
          <a:prstGeom prst="rect">
            <a:avLst/>
          </a:prstGeom>
          <a:noFill/>
        </p:spPr>
      </p:pic>
      <p:pic>
        <p:nvPicPr>
          <p:cNvPr id="14" name="Picture 6" descr="C:\Users\Пользователь\Desktop\Проект Туристские узлы\20201120_085938.jpg"/>
          <p:cNvPicPr>
            <a:picLocks noChangeAspect="1" noChangeArrowheads="1"/>
          </p:cNvPicPr>
          <p:nvPr/>
        </p:nvPicPr>
        <p:blipFill>
          <a:blip r:embed="rId6" cstate="print"/>
          <a:srcRect/>
          <a:stretch>
            <a:fillRect/>
          </a:stretch>
        </p:blipFill>
        <p:spPr bwMode="auto">
          <a:xfrm>
            <a:off x="4499992" y="3861048"/>
            <a:ext cx="3600400" cy="2700300"/>
          </a:xfrm>
          <a:prstGeom prst="rect">
            <a:avLst/>
          </a:prstGeom>
          <a:noFill/>
        </p:spPr>
      </p:pic>
      <p:sp>
        <p:nvSpPr>
          <p:cNvPr id="16" name="Номер слайда 15"/>
          <p:cNvSpPr>
            <a:spLocks noGrp="1"/>
          </p:cNvSpPr>
          <p:nvPr>
            <p:ph type="sldNum" sz="quarter" idx="12"/>
          </p:nvPr>
        </p:nvSpPr>
        <p:spPr>
          <a:xfrm>
            <a:off x="0" y="6309320"/>
            <a:ext cx="467544" cy="365125"/>
          </a:xfrm>
        </p:spPr>
        <p:txBody>
          <a:bodyPr/>
          <a:lstStyle/>
          <a:p>
            <a:fld id="{51746339-6A09-4D33-8FCB-D636C10D0BB9}" type="slidenum">
              <a:rPr lang="ru-RU" smtClean="0"/>
              <a:pPr/>
              <a:t>28</a:t>
            </a:fld>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1168385" y="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336338" y="405111"/>
            <a:ext cx="7488832" cy="461665"/>
          </a:xfrm>
          <a:prstGeom prst="rect">
            <a:avLst/>
          </a:prstGeom>
        </p:spPr>
        <p:txBody>
          <a:bodyPr wrap="square">
            <a:spAutoFit/>
          </a:bodyPr>
          <a:lstStyle/>
          <a:p>
            <a:pPr algn="ctr"/>
            <a:r>
              <a:rPr lang="ru-RU" sz="2400" b="1" dirty="0" smtClean="0">
                <a:solidFill>
                  <a:srgbClr val="FF0000"/>
                </a:solidFill>
                <a:cs typeface="Times New Roman" pitchFamily="18" charset="0"/>
              </a:rPr>
              <a:t>Итог работы над проектом</a:t>
            </a:r>
            <a:endParaRPr lang="ru-RU" sz="2400" dirty="0">
              <a:solidFill>
                <a:srgbClr val="FF0000"/>
              </a:solidFill>
            </a:endParaRPr>
          </a:p>
        </p:txBody>
      </p:sp>
      <p:pic>
        <p:nvPicPr>
          <p:cNvPr id="5123" name="Picture 3" descr="C:\Users\Пользователь\Desktop\Проект Туристские узлы\20201126_115604.jpg"/>
          <p:cNvPicPr>
            <a:picLocks noChangeAspect="1" noChangeArrowheads="1"/>
          </p:cNvPicPr>
          <p:nvPr/>
        </p:nvPicPr>
        <p:blipFill>
          <a:blip r:embed="rId3" cstate="print"/>
          <a:srcRect/>
          <a:stretch>
            <a:fillRect/>
          </a:stretch>
        </p:blipFill>
        <p:spPr bwMode="auto">
          <a:xfrm>
            <a:off x="1259632" y="1341215"/>
            <a:ext cx="7637546" cy="4680519"/>
          </a:xfrm>
          <a:prstGeom prst="rect">
            <a:avLst/>
          </a:prstGeom>
          <a:noFill/>
        </p:spPr>
      </p:pic>
      <p:sp>
        <p:nvSpPr>
          <p:cNvPr id="15" name="Номер слайда 14"/>
          <p:cNvSpPr>
            <a:spLocks noGrp="1"/>
          </p:cNvSpPr>
          <p:nvPr>
            <p:ph type="sldNum" sz="quarter" idx="12"/>
          </p:nvPr>
        </p:nvSpPr>
        <p:spPr>
          <a:xfrm>
            <a:off x="8244408" y="6356350"/>
            <a:ext cx="442392" cy="365125"/>
          </a:xfrm>
        </p:spPr>
        <p:txBody>
          <a:bodyPr/>
          <a:lstStyle/>
          <a:p>
            <a:fld id="{51746339-6A09-4D33-8FCB-D636C10D0BB9}"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9" name="Прямоугольник 8"/>
          <p:cNvSpPr/>
          <p:nvPr/>
        </p:nvSpPr>
        <p:spPr>
          <a:xfrm>
            <a:off x="1115616" y="476672"/>
            <a:ext cx="7632848" cy="3139321"/>
          </a:xfrm>
          <a:prstGeom prst="rect">
            <a:avLst/>
          </a:prstGeom>
        </p:spPr>
        <p:txBody>
          <a:bodyPr wrap="square">
            <a:spAutoFit/>
          </a:bodyPr>
          <a:lstStyle/>
          <a:p>
            <a:pPr algn="just"/>
            <a:r>
              <a:rPr lang="ru-RU" b="1" dirty="0">
                <a:solidFill>
                  <a:srgbClr val="FF0000"/>
                </a:solidFill>
              </a:rPr>
              <a:t>Актуальность</a:t>
            </a:r>
            <a:r>
              <a:rPr lang="ru-RU" b="1" dirty="0">
                <a:solidFill>
                  <a:schemeClr val="tx1">
                    <a:lumMod val="95000"/>
                    <a:lumOff val="5000"/>
                  </a:schemeClr>
                </a:solidFill>
              </a:rPr>
              <a:t> </a:t>
            </a:r>
            <a:r>
              <a:rPr lang="ru-RU" b="1" dirty="0" smtClean="0">
                <a:solidFill>
                  <a:schemeClr val="tx1">
                    <a:lumMod val="95000"/>
                    <a:lumOff val="5000"/>
                  </a:schemeClr>
                </a:solidFill>
              </a:rPr>
              <a:t>заключается </a:t>
            </a:r>
            <a:r>
              <a:rPr lang="ru-RU" b="1" dirty="0">
                <a:solidFill>
                  <a:schemeClr val="tx1">
                    <a:lumMod val="95000"/>
                    <a:lumOff val="5000"/>
                  </a:schemeClr>
                </a:solidFill>
              </a:rPr>
              <a:t>в том, что человек с древних времен и до сегодняшнего времени применяет узлы в быту, на производстве, в походах, в своей работе, в игре. Человек вяжет узлы, даже самые простые, везде и всюду, сам того не замечая. Например, узелки на лямках сумки, ранце, на спортивной кофте, на кроссовках. Древний человек вязал узлы, закрепляя наконечники стрел, копий, укрепляя жилище. Поэтому эта тема показалась нам очень интересной и актуальной для </a:t>
            </a:r>
            <a:r>
              <a:rPr lang="ru-RU" b="1" dirty="0" smtClean="0">
                <a:solidFill>
                  <a:schemeClr val="tx1">
                    <a:lumMod val="95000"/>
                    <a:lumOff val="5000"/>
                  </a:schemeClr>
                </a:solidFill>
              </a:rPr>
              <a:t>исследования и дальнейшего применения </a:t>
            </a:r>
            <a:endParaRPr lang="ru-RU" b="1" dirty="0">
              <a:solidFill>
                <a:schemeClr val="tx1">
                  <a:lumMod val="95000"/>
                  <a:lumOff val="5000"/>
                </a:schemeClr>
              </a:solidFill>
            </a:endParaRPr>
          </a:p>
          <a:p>
            <a:pPr algn="just"/>
            <a:r>
              <a:rPr lang="ru-RU" b="1" dirty="0">
                <a:solidFill>
                  <a:srgbClr val="FF0000"/>
                </a:solidFill>
              </a:rPr>
              <a:t>Новизна и оригинальность</a:t>
            </a:r>
            <a:r>
              <a:rPr lang="ru-RU" b="1" dirty="0">
                <a:solidFill>
                  <a:schemeClr val="tx1">
                    <a:lumMod val="95000"/>
                    <a:lumOff val="5000"/>
                  </a:schemeClr>
                </a:solidFill>
              </a:rPr>
              <a:t> </a:t>
            </a:r>
            <a:r>
              <a:rPr lang="ru-RU" b="1" dirty="0" smtClean="0">
                <a:solidFill>
                  <a:schemeClr val="tx1">
                    <a:lumMod val="95000"/>
                    <a:lumOff val="5000"/>
                  </a:schemeClr>
                </a:solidFill>
              </a:rPr>
              <a:t> </a:t>
            </a:r>
            <a:r>
              <a:rPr lang="ru-RU" b="1" dirty="0">
                <a:solidFill>
                  <a:schemeClr val="tx1">
                    <a:lumMod val="95000"/>
                    <a:lumOff val="5000"/>
                  </a:schemeClr>
                </a:solidFill>
              </a:rPr>
              <a:t>в том, что полученные знания в ходе </a:t>
            </a:r>
            <a:r>
              <a:rPr lang="ru-RU" b="1" dirty="0" smtClean="0">
                <a:solidFill>
                  <a:schemeClr val="tx1">
                    <a:lumMod val="95000"/>
                    <a:lumOff val="5000"/>
                  </a:schemeClr>
                </a:solidFill>
              </a:rPr>
              <a:t>выполнения </a:t>
            </a:r>
            <a:r>
              <a:rPr lang="ru-RU" b="1" dirty="0" smtClean="0">
                <a:solidFill>
                  <a:schemeClr val="tx1">
                    <a:lumMod val="95000"/>
                    <a:lumOff val="5000"/>
                  </a:schemeClr>
                </a:solidFill>
              </a:rPr>
              <a:t>пособия </a:t>
            </a:r>
            <a:r>
              <a:rPr lang="ru-RU" b="1" dirty="0" smtClean="0">
                <a:solidFill>
                  <a:schemeClr val="tx1">
                    <a:lumMod val="95000"/>
                    <a:lumOff val="5000"/>
                  </a:schemeClr>
                </a:solidFill>
              </a:rPr>
              <a:t>обучающиеся смогут передать </a:t>
            </a:r>
            <a:r>
              <a:rPr lang="ru-RU" b="1" dirty="0">
                <a:solidFill>
                  <a:schemeClr val="tx1">
                    <a:lumMod val="95000"/>
                    <a:lumOff val="5000"/>
                  </a:schemeClr>
                </a:solidFill>
              </a:rPr>
              <a:t>своим </a:t>
            </a:r>
            <a:r>
              <a:rPr lang="ru-RU" b="1" dirty="0" smtClean="0">
                <a:solidFill>
                  <a:schemeClr val="tx1">
                    <a:lumMod val="95000"/>
                    <a:lumOff val="5000"/>
                  </a:schemeClr>
                </a:solidFill>
              </a:rPr>
              <a:t>одноклассникам, знакомым  </a:t>
            </a:r>
            <a:r>
              <a:rPr lang="ru-RU" b="1" dirty="0">
                <a:solidFill>
                  <a:schemeClr val="tx1">
                    <a:lumMod val="95000"/>
                    <a:lumOff val="5000"/>
                  </a:schemeClr>
                </a:solidFill>
              </a:rPr>
              <a:t>и научить их вязать туристские узлы.</a:t>
            </a:r>
          </a:p>
        </p:txBody>
      </p:sp>
      <p:pic>
        <p:nvPicPr>
          <p:cNvPr id="16389" name="Picture 5" descr="C:\Users\Пользователь\Desktop\Рисунок1.jpg"/>
          <p:cNvPicPr>
            <a:picLocks noChangeAspect="1" noChangeArrowheads="1"/>
          </p:cNvPicPr>
          <p:nvPr/>
        </p:nvPicPr>
        <p:blipFill>
          <a:blip r:embed="rId3" cstate="print"/>
          <a:srcRect/>
          <a:stretch>
            <a:fillRect/>
          </a:stretch>
        </p:blipFill>
        <p:spPr bwMode="auto">
          <a:xfrm>
            <a:off x="1187624" y="3694284"/>
            <a:ext cx="4015806" cy="2615036"/>
          </a:xfrm>
          <a:prstGeom prst="rect">
            <a:avLst/>
          </a:prstGeom>
          <a:noFill/>
        </p:spPr>
      </p:pic>
      <p:pic>
        <p:nvPicPr>
          <p:cNvPr id="16391" name="Picture 7" descr="https://fireguys.ru/upload/000/u1/b/7/opuskanie-postradavshego-po-verevke-1.jpg"/>
          <p:cNvPicPr>
            <a:picLocks noChangeAspect="1" noChangeArrowheads="1"/>
          </p:cNvPicPr>
          <p:nvPr/>
        </p:nvPicPr>
        <p:blipFill>
          <a:blip r:embed="rId4" cstate="print"/>
          <a:srcRect/>
          <a:stretch>
            <a:fillRect/>
          </a:stretch>
        </p:blipFill>
        <p:spPr bwMode="auto">
          <a:xfrm>
            <a:off x="6084168" y="3645024"/>
            <a:ext cx="2160240" cy="2700300"/>
          </a:xfrm>
          <a:prstGeom prst="rect">
            <a:avLst/>
          </a:prstGeom>
          <a:noFill/>
        </p:spPr>
      </p:pic>
      <p:sp>
        <p:nvSpPr>
          <p:cNvPr id="7" name="Номер слайда 6"/>
          <p:cNvSpPr>
            <a:spLocks noGrp="1"/>
          </p:cNvSpPr>
          <p:nvPr>
            <p:ph type="sldNum" sz="quarter" idx="12"/>
          </p:nvPr>
        </p:nvSpPr>
        <p:spPr>
          <a:xfrm>
            <a:off x="8388424" y="6356350"/>
            <a:ext cx="298376" cy="365125"/>
          </a:xfrm>
        </p:spPr>
        <p:txBody>
          <a:bodyPr/>
          <a:lstStyle/>
          <a:p>
            <a:fld id="{51746339-6A09-4D33-8FCB-D636C10D0BB9}" type="slidenum">
              <a:rPr lang="ru-RU" smtClean="0"/>
              <a:pPr/>
              <a:t>3</a:t>
            </a:fld>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523" y="0"/>
            <a:ext cx="9143477"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1" y="0"/>
            <a:ext cx="9143477" cy="6858000"/>
          </a:xfrm>
          <a:prstGeom prst="rect">
            <a:avLst/>
          </a:prstGeom>
          <a:noFill/>
        </p:spPr>
      </p:pic>
      <p:sp>
        <p:nvSpPr>
          <p:cNvPr id="6" name="Прямоугольник 5"/>
          <p:cNvSpPr/>
          <p:nvPr/>
        </p:nvSpPr>
        <p:spPr>
          <a:xfrm>
            <a:off x="467544" y="476672"/>
            <a:ext cx="7488832" cy="5632311"/>
          </a:xfrm>
          <a:prstGeom prst="rect">
            <a:avLst/>
          </a:prstGeom>
        </p:spPr>
        <p:txBody>
          <a:bodyPr wrap="square">
            <a:spAutoFit/>
          </a:bodyPr>
          <a:lstStyle/>
          <a:p>
            <a:pPr algn="just"/>
            <a:r>
              <a:rPr lang="ru-RU" b="1" dirty="0">
                <a:solidFill>
                  <a:srgbClr val="FF0000"/>
                </a:solidFill>
              </a:rPr>
              <a:t>Предмет исследования:</a:t>
            </a:r>
            <a:r>
              <a:rPr lang="ru-RU" b="1" dirty="0"/>
              <a:t> туристские узлы.</a:t>
            </a:r>
          </a:p>
          <a:p>
            <a:pPr algn="just"/>
            <a:r>
              <a:rPr lang="ru-RU" b="1" dirty="0">
                <a:solidFill>
                  <a:srgbClr val="FF0000"/>
                </a:solidFill>
              </a:rPr>
              <a:t>Проблема:</a:t>
            </a:r>
            <a:r>
              <a:rPr lang="ru-RU" b="1" dirty="0"/>
              <a:t> в мире существует большое количество узлов и некоторые из них находят применение в одном и том же действии или случае. Необходимо выяснить: «Все ли виды узлов </a:t>
            </a:r>
            <a:r>
              <a:rPr lang="ru-RU" b="1" dirty="0" smtClean="0"/>
              <a:t>нужны для занятия туристской деятельностью».</a:t>
            </a:r>
            <a:endParaRPr lang="ru-RU" b="1" dirty="0"/>
          </a:p>
          <a:p>
            <a:pPr algn="just"/>
            <a:r>
              <a:rPr lang="ru-RU" b="1" dirty="0">
                <a:solidFill>
                  <a:srgbClr val="FF0000"/>
                </a:solidFill>
              </a:rPr>
              <a:t>Цель </a:t>
            </a:r>
            <a:r>
              <a:rPr lang="ru-RU" b="1" dirty="0" smtClean="0">
                <a:solidFill>
                  <a:srgbClr val="FF0000"/>
                </a:solidFill>
              </a:rPr>
              <a:t>:</a:t>
            </a:r>
            <a:r>
              <a:rPr lang="ru-RU" b="1" dirty="0"/>
              <a:t> </a:t>
            </a:r>
            <a:r>
              <a:rPr lang="ru-RU" b="1" dirty="0" smtClean="0"/>
              <a:t>исследовать узлы, выявить </a:t>
            </a:r>
            <a:r>
              <a:rPr lang="ru-RU" b="1" dirty="0"/>
              <a:t>их значение в жизни человека, в туристской </a:t>
            </a:r>
            <a:r>
              <a:rPr lang="ru-RU" b="1" dirty="0" smtClean="0"/>
              <a:t>деятельности.</a:t>
            </a:r>
            <a:endParaRPr lang="ru-RU" b="1" dirty="0"/>
          </a:p>
          <a:p>
            <a:pPr algn="just"/>
            <a:r>
              <a:rPr lang="ru-RU" b="1" dirty="0">
                <a:solidFill>
                  <a:srgbClr val="FF0000"/>
                </a:solidFill>
              </a:rPr>
              <a:t>Задачи </a:t>
            </a:r>
            <a:r>
              <a:rPr lang="ru-RU" b="1" dirty="0" smtClean="0">
                <a:solidFill>
                  <a:srgbClr val="FF0000"/>
                </a:solidFill>
              </a:rPr>
              <a:t>:</a:t>
            </a:r>
            <a:endParaRPr lang="ru-RU" b="1" dirty="0">
              <a:solidFill>
                <a:srgbClr val="FF0000"/>
              </a:solidFill>
            </a:endParaRPr>
          </a:p>
          <a:p>
            <a:pPr algn="just">
              <a:buFontTx/>
              <a:buChar char="-"/>
            </a:pPr>
            <a:r>
              <a:rPr lang="ru-RU" b="1" dirty="0" smtClean="0"/>
              <a:t>изучение видов узлов, входящих в регламент </a:t>
            </a:r>
            <a:r>
              <a:rPr lang="ru-RU" b="1" dirty="0"/>
              <a:t>и </a:t>
            </a:r>
            <a:r>
              <a:rPr lang="ru-RU" b="1" dirty="0" smtClean="0"/>
              <a:t>используемых в соревнованиях </a:t>
            </a:r>
            <a:r>
              <a:rPr lang="ru-RU" b="1" dirty="0"/>
              <a:t>по спортивному туризму в дисциплине </a:t>
            </a:r>
            <a:r>
              <a:rPr lang="ru-RU" b="1" dirty="0" smtClean="0"/>
              <a:t>«Дистанции пешеходные»; </a:t>
            </a:r>
            <a:endParaRPr lang="ru-RU" b="1" dirty="0"/>
          </a:p>
          <a:p>
            <a:pPr algn="just">
              <a:buFontTx/>
              <a:buChar char="-"/>
            </a:pPr>
            <a:r>
              <a:rPr lang="ru-RU" b="1" dirty="0" smtClean="0"/>
              <a:t>развитие умений и навыков вязки туристских узлов;</a:t>
            </a:r>
          </a:p>
          <a:p>
            <a:pPr algn="just">
              <a:buFontTx/>
              <a:buChar char="-"/>
            </a:pPr>
            <a:r>
              <a:rPr lang="ru-RU" b="1" dirty="0" smtClean="0"/>
              <a:t>-изготовление информационного стенда «Туристские узлы».</a:t>
            </a:r>
            <a:endParaRPr lang="ru-RU" b="1" dirty="0"/>
          </a:p>
          <a:p>
            <a:pPr algn="just"/>
            <a:r>
              <a:rPr lang="ru-RU" b="1" dirty="0" smtClean="0">
                <a:solidFill>
                  <a:srgbClr val="FF0000"/>
                </a:solidFill>
              </a:rPr>
              <a:t>Гипотеза </a:t>
            </a:r>
            <a:r>
              <a:rPr lang="ru-RU" b="1" dirty="0" smtClean="0">
                <a:solidFill>
                  <a:srgbClr val="FF0000"/>
                </a:solidFill>
              </a:rPr>
              <a:t>:</a:t>
            </a:r>
            <a:r>
              <a:rPr lang="ru-RU" b="1" dirty="0"/>
              <a:t> </a:t>
            </a:r>
            <a:r>
              <a:rPr lang="ru-RU" b="1" dirty="0" smtClean="0"/>
              <a:t>мы научимся вязать все туристские узлы, допущенные в соревновательной деятельности по спортивному туризму в дисциплине «Дистанции пешеходные» и изготовим информационный стенд  «Туристские узлы» для обучающихся школы. </a:t>
            </a:r>
            <a:endParaRPr lang="ru-RU" b="1" dirty="0"/>
          </a:p>
          <a:p>
            <a:pPr algn="just"/>
            <a:r>
              <a:rPr lang="ru-RU" b="1" dirty="0">
                <a:solidFill>
                  <a:srgbClr val="FF0000"/>
                </a:solidFill>
              </a:rPr>
              <a:t>Методы исследования:</a:t>
            </a:r>
            <a:r>
              <a:rPr lang="ru-RU" b="1" dirty="0"/>
              <a:t> поиск литературы по данной теме, изучение литературы, наблюдение, практическое применение на занятиях кружка «</a:t>
            </a:r>
            <a:r>
              <a:rPr lang="ru-RU" b="1" dirty="0" smtClean="0"/>
              <a:t>Туризм» по </a:t>
            </a:r>
            <a:r>
              <a:rPr lang="ru-RU" b="1" dirty="0"/>
              <a:t>вязке узлов </a:t>
            </a:r>
            <a:r>
              <a:rPr lang="ru-RU" b="1" dirty="0" smtClean="0"/>
              <a:t>.</a:t>
            </a:r>
            <a:endParaRPr lang="ru-RU" b="1" dirty="0"/>
          </a:p>
        </p:txBody>
      </p:sp>
      <p:sp>
        <p:nvSpPr>
          <p:cNvPr id="8" name="Номер слайда 7"/>
          <p:cNvSpPr>
            <a:spLocks noGrp="1"/>
          </p:cNvSpPr>
          <p:nvPr>
            <p:ph type="sldNum" sz="quarter" idx="12"/>
          </p:nvPr>
        </p:nvSpPr>
        <p:spPr>
          <a:xfrm>
            <a:off x="323528" y="6237312"/>
            <a:ext cx="360040" cy="365125"/>
          </a:xfrm>
        </p:spPr>
        <p:txBody>
          <a:bodyPr/>
          <a:lstStyle/>
          <a:p>
            <a:fld id="{51746339-6A09-4D33-8FCB-D636C10D0BB9}"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17409" name="Rectangle 1"/>
          <p:cNvSpPr>
            <a:spLocks noChangeArrowheads="1"/>
          </p:cNvSpPr>
          <p:nvPr/>
        </p:nvSpPr>
        <p:spPr bwMode="auto">
          <a:xfrm>
            <a:off x="1115616" y="50721"/>
            <a:ext cx="770485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1625"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mj-lt"/>
                <a:ea typeface="Times New Roman" pitchFamily="18" charset="0"/>
                <a:cs typeface="Times New Roman" pitchFamily="18" charset="0"/>
              </a:rPr>
              <a:t>Узлы</a:t>
            </a:r>
            <a:endParaRPr kumimoji="0" lang="ru-RU" sz="2800" b="1" i="0" u="none" strike="noStrike" cap="none" normalizeH="0" baseline="0" dirty="0" smtClean="0">
              <a:ln>
                <a:noFill/>
              </a:ln>
              <a:solidFill>
                <a:srgbClr val="FF0000"/>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1. Применяемые для выполнения технических приемов узлы должны быть выбраны из п. 6. Допускается применение любых узлов, в результате развязывания или разрушения которых остаются стандартные узлы из п. 6.</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2. Узлы не должны иметь перекрученных прядей, рисунки должны соответствовать изображениям в методической литературе .</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3.  Все узлы, кроме:    встречного</a:t>
            </a:r>
            <a:r>
              <a:rPr lang="ru-RU" sz="1600" b="1" dirty="0" smtClean="0">
                <a:solidFill>
                  <a:srgbClr val="000000"/>
                </a:solidFill>
                <a:latin typeface="+mj-lt"/>
                <a:ea typeface="Times New Roman" pitchFamily="18" charset="0"/>
                <a:cs typeface="Times New Roman" pitchFamily="18" charset="0"/>
              </a:rPr>
              <a:t>, </a:t>
            </a: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встречной восьмёрки,</a:t>
            </a:r>
            <a:r>
              <a:rPr kumimoji="0" lang="ru-RU" sz="1600" b="1" i="0" u="none" strike="noStrike" cap="none" normalizeH="0" dirty="0" smtClean="0">
                <a:ln>
                  <a:noFill/>
                </a:ln>
                <a:solidFill>
                  <a:srgbClr val="000000"/>
                </a:solidFill>
                <a:effectLst/>
                <a:latin typeface="+mj-lt"/>
                <a:ea typeface="Times New Roman" pitchFamily="18" charset="0"/>
                <a:cs typeface="Times New Roman" pitchFamily="18" charset="0"/>
              </a:rPr>
              <a:t> </a:t>
            </a:r>
            <a:r>
              <a:rPr kumimoji="0" lang="ru-RU" sz="1600" b="1" i="0" u="none" strike="noStrike" cap="none" normalizeH="0" dirty="0" err="1" smtClean="0">
                <a:ln>
                  <a:noFill/>
                </a:ln>
                <a:solidFill>
                  <a:srgbClr val="000000"/>
                </a:solidFill>
                <a:effectLst/>
                <a:latin typeface="+mj-lt"/>
                <a:ea typeface="Times New Roman" pitchFamily="18" charset="0"/>
                <a:cs typeface="Times New Roman" pitchFamily="18" charset="0"/>
              </a:rPr>
              <a:t>грепвайна</a:t>
            </a:r>
            <a:r>
              <a:rPr kumimoji="0" lang="ru-RU" sz="1600" b="1" i="0" u="none" strike="noStrike" cap="none" normalizeH="0" dirty="0" smtClean="0">
                <a:ln>
                  <a:noFill/>
                </a:ln>
                <a:solidFill>
                  <a:srgbClr val="000000"/>
                </a:solidFill>
                <a:effectLst/>
                <a:latin typeface="+mj-lt"/>
                <a:ea typeface="Times New Roman" pitchFamily="18" charset="0"/>
                <a:cs typeface="Times New Roman" pitchFamily="18" charset="0"/>
              </a:rPr>
              <a:t>,</a:t>
            </a: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проводника-восьмерки,</a:t>
            </a:r>
            <a:r>
              <a:rPr lang="ru-RU" sz="1600" b="1" dirty="0" smtClean="0">
                <a:solidFill>
                  <a:srgbClr val="000000"/>
                </a:solidFill>
                <a:latin typeface="+mj-lt"/>
                <a:ea typeface="Times New Roman" pitchFamily="18" charset="0"/>
                <a:cs typeface="Times New Roman" pitchFamily="18" charset="0"/>
              </a:rPr>
              <a:t> двойного проводника,</a:t>
            </a: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австрийского проводника должны иметь контрольные узлы.</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4. Все завязанные узлы, в т.ч. и контрольные, должны иметь выход свободного конца не менее 50 мм.</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5.  Каждый узел должен использоваться в соответствии с его предназначением и нагружаться согласно рекомендациям по его применению.</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6.  Перечень узлов допускаемых к применению на пешеходных дистанциях и их назначение:</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для связывания верёвок одинакового диаметра – встречный, встречная восьмёрка, </a:t>
            </a:r>
            <a:r>
              <a:rPr kumimoji="0" lang="ru-RU" sz="1600" b="1" i="0" u="none" strike="noStrike" cap="none" normalizeH="0" baseline="0" dirty="0" err="1" smtClean="0">
                <a:ln>
                  <a:noFill/>
                </a:ln>
                <a:solidFill>
                  <a:srgbClr val="000000"/>
                </a:solidFill>
                <a:effectLst/>
                <a:latin typeface="+mj-lt"/>
                <a:ea typeface="Times New Roman" pitchFamily="18" charset="0"/>
                <a:cs typeface="Times New Roman" pitchFamily="18" charset="0"/>
              </a:rPr>
              <a:t>грепвайн</a:t>
            </a:r>
            <a:r>
              <a:rPr lang="ru-RU" sz="1600" b="1" dirty="0" smtClean="0">
                <a:solidFill>
                  <a:srgbClr val="000000"/>
                </a:solidFill>
                <a:latin typeface="+mj-lt"/>
                <a:ea typeface="Times New Roman" pitchFamily="18" charset="0"/>
                <a:cs typeface="Times New Roman" pitchFamily="18" charset="0"/>
              </a:rPr>
              <a:t>, прямой</a:t>
            </a: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для связывания верёвок разного диаметра – </a:t>
            </a:r>
            <a:r>
              <a:rPr kumimoji="0" lang="ru-RU" sz="1600" b="1" i="0" u="none" strike="noStrike" cap="none" normalizeH="0" baseline="0" dirty="0" err="1" smtClean="0">
                <a:ln>
                  <a:noFill/>
                </a:ln>
                <a:solidFill>
                  <a:srgbClr val="000000"/>
                </a:solidFill>
                <a:effectLst/>
                <a:latin typeface="+mj-lt"/>
                <a:ea typeface="Times New Roman" pitchFamily="18" charset="0"/>
                <a:cs typeface="Times New Roman" pitchFamily="18" charset="0"/>
              </a:rPr>
              <a:t>брамшкотовый</a:t>
            </a: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академический;</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для крепления на опоре – булинь, штык, стремя;</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петлевые – проводник, проводник-восьмёрка, двойной проводник, австрийский проводник;</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схватывающие – австрийский (обмоточный), симметричный (прусик);</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для блокировки обвязки – встречный, булинь.</a:t>
            </a:r>
            <a:endParaRPr kumimoji="0" lang="ru-RU" sz="1600" b="1" i="0" u="none" strike="noStrike" cap="none" normalizeH="0" baseline="0" dirty="0" smtClean="0">
              <a:ln>
                <a:noFill/>
              </a:ln>
              <a:solidFill>
                <a:schemeClr val="tx1"/>
              </a:solidFill>
              <a:effectLst/>
              <a:latin typeface="+mj-lt"/>
              <a:cs typeface="Arial" pitchFamily="34" charset="0"/>
            </a:endParaRPr>
          </a:p>
          <a:p>
            <a:pPr marL="0" marR="0" lvl="0" indent="30162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ru-RU" sz="1600" b="1" i="0" u="none" strike="noStrike" cap="none" normalizeH="0" baseline="0" dirty="0" smtClean="0">
              <a:ln>
                <a:noFill/>
              </a:ln>
              <a:solidFill>
                <a:schemeClr val="tx1"/>
              </a:solidFill>
              <a:effectLst/>
              <a:latin typeface="+mj-lt"/>
              <a:cs typeface="Arial" pitchFamily="34" charset="0"/>
            </a:endParaRPr>
          </a:p>
        </p:txBody>
      </p:sp>
      <p:sp>
        <p:nvSpPr>
          <p:cNvPr id="5" name="Номер слайда 4"/>
          <p:cNvSpPr>
            <a:spLocks noGrp="1"/>
          </p:cNvSpPr>
          <p:nvPr>
            <p:ph type="sldNum" sz="quarter" idx="12"/>
          </p:nvPr>
        </p:nvSpPr>
        <p:spPr>
          <a:xfrm>
            <a:off x="8388424" y="6356350"/>
            <a:ext cx="298376" cy="365125"/>
          </a:xfrm>
        </p:spPr>
        <p:txBody>
          <a:bodyPr/>
          <a:lstStyle/>
          <a:p>
            <a:fld id="{51746339-6A09-4D33-8FCB-D636C10D0BB9}" type="slidenum">
              <a:rPr lang="ru-RU" smtClean="0"/>
              <a:pPr/>
              <a:t>5</a:t>
            </a:fld>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539552" y="260648"/>
            <a:ext cx="7488832" cy="461665"/>
          </a:xfrm>
          <a:prstGeom prst="rect">
            <a:avLst/>
          </a:prstGeom>
        </p:spPr>
        <p:txBody>
          <a:bodyPr wrap="square">
            <a:spAutoFit/>
          </a:bodyPr>
          <a:lstStyle/>
          <a:p>
            <a:pPr algn="ctr"/>
            <a:r>
              <a:rPr lang="ru-RU" sz="2400" b="1" dirty="0" smtClean="0">
                <a:solidFill>
                  <a:srgbClr val="FF0000"/>
                </a:solidFill>
                <a:ea typeface="Times New Roman" pitchFamily="18" charset="0"/>
                <a:cs typeface="Times New Roman" pitchFamily="18" charset="0"/>
              </a:rPr>
              <a:t>Узлы для связывания </a:t>
            </a:r>
            <a:r>
              <a:rPr lang="ru-RU" sz="2400" b="1" dirty="0">
                <a:solidFill>
                  <a:srgbClr val="FF0000"/>
                </a:solidFill>
                <a:ea typeface="Times New Roman" pitchFamily="18" charset="0"/>
                <a:cs typeface="Times New Roman" pitchFamily="18" charset="0"/>
              </a:rPr>
              <a:t>верёвок одинакового диаметра </a:t>
            </a:r>
            <a:endParaRPr lang="ru-RU" sz="2400" dirty="0">
              <a:solidFill>
                <a:srgbClr val="FF0000"/>
              </a:solidFill>
            </a:endParaRPr>
          </a:p>
        </p:txBody>
      </p:sp>
      <p:pic>
        <p:nvPicPr>
          <p:cNvPr id="19458" name="Picture 2"/>
          <p:cNvPicPr>
            <a:picLocks noChangeAspect="1" noChangeArrowheads="1"/>
          </p:cNvPicPr>
          <p:nvPr/>
        </p:nvPicPr>
        <p:blipFill>
          <a:blip r:embed="rId3" cstate="print"/>
          <a:srcRect/>
          <a:stretch>
            <a:fillRect/>
          </a:stretch>
        </p:blipFill>
        <p:spPr bwMode="auto">
          <a:xfrm>
            <a:off x="251520" y="836712"/>
            <a:ext cx="7829971" cy="1163613"/>
          </a:xfrm>
          <a:prstGeom prst="rect">
            <a:avLst/>
          </a:prstGeom>
          <a:ln>
            <a:noFill/>
          </a:ln>
          <a:effectLst>
            <a:softEdge rad="112500"/>
          </a:effectLst>
        </p:spPr>
      </p:pic>
      <p:pic>
        <p:nvPicPr>
          <p:cNvPr id="2" name="Picture 3" descr="C:\Users\Пользователь\Desktop\Проект Туристские узлы\20201118_102429.jpg"/>
          <p:cNvPicPr>
            <a:picLocks noChangeAspect="1" noChangeArrowheads="1"/>
          </p:cNvPicPr>
          <p:nvPr/>
        </p:nvPicPr>
        <p:blipFill>
          <a:blip r:embed="rId4" cstate="print"/>
          <a:srcRect/>
          <a:stretch>
            <a:fillRect/>
          </a:stretch>
        </p:blipFill>
        <p:spPr bwMode="auto">
          <a:xfrm>
            <a:off x="1259632" y="1916832"/>
            <a:ext cx="2664296" cy="1998222"/>
          </a:xfrm>
          <a:prstGeom prst="rect">
            <a:avLst/>
          </a:prstGeom>
          <a:ln>
            <a:noFill/>
          </a:ln>
          <a:effectLst>
            <a:softEdge rad="112500"/>
          </a:effectLst>
        </p:spPr>
      </p:pic>
      <p:pic>
        <p:nvPicPr>
          <p:cNvPr id="19460" name="Picture 4" descr="C:\Users\Пользователь\Desktop\Проект Туристские узлы\20201118_102244.jpg"/>
          <p:cNvPicPr>
            <a:picLocks noChangeAspect="1" noChangeArrowheads="1"/>
          </p:cNvPicPr>
          <p:nvPr/>
        </p:nvPicPr>
        <p:blipFill>
          <a:blip r:embed="rId5" cstate="print"/>
          <a:srcRect/>
          <a:stretch>
            <a:fillRect/>
          </a:stretch>
        </p:blipFill>
        <p:spPr bwMode="auto">
          <a:xfrm>
            <a:off x="4572000" y="1916832"/>
            <a:ext cx="2688299" cy="2016224"/>
          </a:xfrm>
          <a:prstGeom prst="rect">
            <a:avLst/>
          </a:prstGeom>
          <a:ln>
            <a:noFill/>
          </a:ln>
          <a:effectLst>
            <a:softEdge rad="112500"/>
          </a:effectLst>
        </p:spPr>
      </p:pic>
      <p:pic>
        <p:nvPicPr>
          <p:cNvPr id="19461" name="Picture 5" descr="C:\Users\Пользователь\Desktop\Проект Туристские узлы\20201118_102124.jpg"/>
          <p:cNvPicPr>
            <a:picLocks noChangeAspect="1" noChangeArrowheads="1"/>
          </p:cNvPicPr>
          <p:nvPr/>
        </p:nvPicPr>
        <p:blipFill>
          <a:blip r:embed="rId6" cstate="print"/>
          <a:srcRect/>
          <a:stretch>
            <a:fillRect/>
          </a:stretch>
        </p:blipFill>
        <p:spPr bwMode="auto">
          <a:xfrm>
            <a:off x="1259632" y="4149080"/>
            <a:ext cx="2664296" cy="1998222"/>
          </a:xfrm>
          <a:prstGeom prst="rect">
            <a:avLst/>
          </a:prstGeom>
          <a:ln>
            <a:noFill/>
          </a:ln>
          <a:effectLst>
            <a:softEdge rad="112500"/>
          </a:effectLst>
        </p:spPr>
      </p:pic>
      <p:pic>
        <p:nvPicPr>
          <p:cNvPr id="19462" name="Picture 6" descr="C:\Users\Пользователь\Desktop\Проект Туристские узлы\20201118_103031.jpg"/>
          <p:cNvPicPr>
            <a:picLocks noChangeAspect="1" noChangeArrowheads="1"/>
          </p:cNvPicPr>
          <p:nvPr/>
        </p:nvPicPr>
        <p:blipFill>
          <a:blip r:embed="rId7" cstate="print"/>
          <a:srcRect/>
          <a:stretch>
            <a:fillRect/>
          </a:stretch>
        </p:blipFill>
        <p:spPr bwMode="auto">
          <a:xfrm>
            <a:off x="4572000" y="4149080"/>
            <a:ext cx="2664296" cy="1998222"/>
          </a:xfrm>
          <a:prstGeom prst="rect">
            <a:avLst/>
          </a:prstGeom>
          <a:ln>
            <a:noFill/>
          </a:ln>
          <a:effectLst>
            <a:softEdge rad="112500"/>
          </a:effectLst>
        </p:spPr>
      </p:pic>
      <p:sp>
        <p:nvSpPr>
          <p:cNvPr id="12" name="Прямоугольник 11"/>
          <p:cNvSpPr/>
          <p:nvPr/>
        </p:nvSpPr>
        <p:spPr>
          <a:xfrm>
            <a:off x="1187624" y="3861048"/>
            <a:ext cx="2627784" cy="338554"/>
          </a:xfrm>
          <a:prstGeom prst="rect">
            <a:avLst/>
          </a:prstGeom>
        </p:spPr>
        <p:txBody>
          <a:bodyPr wrap="square">
            <a:spAutoFit/>
          </a:bodyPr>
          <a:lstStyle/>
          <a:p>
            <a:pPr algn="ctr"/>
            <a:r>
              <a:rPr lang="ru-RU" sz="1600" b="1" dirty="0" smtClean="0">
                <a:solidFill>
                  <a:srgbClr val="FF0000"/>
                </a:solidFill>
                <a:ea typeface="Times New Roman" pitchFamily="18" charset="0"/>
                <a:cs typeface="Times New Roman" pitchFamily="18" charset="0"/>
              </a:rPr>
              <a:t>Встречная восьмёрка</a:t>
            </a:r>
            <a:endParaRPr lang="ru-RU" sz="1600" dirty="0">
              <a:solidFill>
                <a:srgbClr val="FF0000"/>
              </a:solidFill>
            </a:endParaRPr>
          </a:p>
        </p:txBody>
      </p:sp>
      <p:sp>
        <p:nvSpPr>
          <p:cNvPr id="13" name="Прямоугольник 12"/>
          <p:cNvSpPr/>
          <p:nvPr/>
        </p:nvSpPr>
        <p:spPr>
          <a:xfrm>
            <a:off x="4572000" y="3861048"/>
            <a:ext cx="2627784" cy="338554"/>
          </a:xfrm>
          <a:prstGeom prst="rect">
            <a:avLst/>
          </a:prstGeom>
        </p:spPr>
        <p:txBody>
          <a:bodyPr wrap="square">
            <a:spAutoFit/>
          </a:bodyPr>
          <a:lstStyle/>
          <a:p>
            <a:pPr algn="ctr"/>
            <a:r>
              <a:rPr lang="ru-RU" sz="1600" b="1" dirty="0" smtClean="0">
                <a:solidFill>
                  <a:srgbClr val="FF0000"/>
                </a:solidFill>
                <a:cs typeface="Times New Roman" pitchFamily="18" charset="0"/>
              </a:rPr>
              <a:t>Встречный</a:t>
            </a:r>
            <a:endParaRPr lang="ru-RU" sz="1600" dirty="0">
              <a:solidFill>
                <a:srgbClr val="FF0000"/>
              </a:solidFill>
            </a:endParaRPr>
          </a:p>
        </p:txBody>
      </p:sp>
      <p:sp>
        <p:nvSpPr>
          <p:cNvPr id="14" name="Прямоугольник 13"/>
          <p:cNvSpPr/>
          <p:nvPr/>
        </p:nvSpPr>
        <p:spPr>
          <a:xfrm>
            <a:off x="1331640" y="6021288"/>
            <a:ext cx="2627784" cy="338554"/>
          </a:xfrm>
          <a:prstGeom prst="rect">
            <a:avLst/>
          </a:prstGeom>
        </p:spPr>
        <p:txBody>
          <a:bodyPr wrap="square">
            <a:spAutoFit/>
          </a:bodyPr>
          <a:lstStyle/>
          <a:p>
            <a:pPr algn="ctr"/>
            <a:r>
              <a:rPr lang="ru-RU" sz="1600" b="1" dirty="0" smtClean="0">
                <a:solidFill>
                  <a:srgbClr val="FF0000"/>
                </a:solidFill>
                <a:ea typeface="Times New Roman" pitchFamily="18" charset="0"/>
                <a:cs typeface="Times New Roman" pitchFamily="18" charset="0"/>
              </a:rPr>
              <a:t>Прямой</a:t>
            </a:r>
            <a:endParaRPr lang="ru-RU" sz="1600" dirty="0">
              <a:solidFill>
                <a:srgbClr val="FF0000"/>
              </a:solidFill>
            </a:endParaRPr>
          </a:p>
        </p:txBody>
      </p:sp>
      <p:sp>
        <p:nvSpPr>
          <p:cNvPr id="15" name="Прямоугольник 14"/>
          <p:cNvSpPr/>
          <p:nvPr/>
        </p:nvSpPr>
        <p:spPr>
          <a:xfrm>
            <a:off x="4644008" y="6021288"/>
            <a:ext cx="2627784" cy="338554"/>
          </a:xfrm>
          <a:prstGeom prst="rect">
            <a:avLst/>
          </a:prstGeom>
        </p:spPr>
        <p:txBody>
          <a:bodyPr wrap="square">
            <a:spAutoFit/>
          </a:bodyPr>
          <a:lstStyle/>
          <a:p>
            <a:pPr algn="ctr"/>
            <a:r>
              <a:rPr lang="ru-RU" sz="1600" b="1" dirty="0" err="1" smtClean="0">
                <a:solidFill>
                  <a:srgbClr val="FF0000"/>
                </a:solidFill>
                <a:ea typeface="Times New Roman" pitchFamily="18" charset="0"/>
                <a:cs typeface="Times New Roman" pitchFamily="18" charset="0"/>
              </a:rPr>
              <a:t>Грепвайн</a:t>
            </a:r>
            <a:endParaRPr lang="ru-RU" sz="1600" dirty="0">
              <a:solidFill>
                <a:srgbClr val="FF0000"/>
              </a:solidFill>
            </a:endParaRPr>
          </a:p>
        </p:txBody>
      </p:sp>
      <p:sp>
        <p:nvSpPr>
          <p:cNvPr id="17" name="Номер слайда 16"/>
          <p:cNvSpPr>
            <a:spLocks noGrp="1"/>
          </p:cNvSpPr>
          <p:nvPr>
            <p:ph type="sldNum" sz="quarter" idx="12"/>
          </p:nvPr>
        </p:nvSpPr>
        <p:spPr>
          <a:xfrm>
            <a:off x="251520" y="6237312"/>
            <a:ext cx="432048" cy="365125"/>
          </a:xfrm>
        </p:spPr>
        <p:txBody>
          <a:bodyPr/>
          <a:lstStyle/>
          <a:p>
            <a:fld id="{51746339-6A09-4D33-8FCB-D636C10D0BB9}"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 name="Picture 3" descr="C:\Users\Пользователь\Desktop\Проект Туристские узлы\20201118_102429.jpg"/>
          <p:cNvPicPr>
            <a:picLocks noChangeAspect="1" noChangeArrowheads="1"/>
          </p:cNvPicPr>
          <p:nvPr/>
        </p:nvPicPr>
        <p:blipFill>
          <a:blip r:embed="rId3" cstate="print"/>
          <a:srcRect/>
          <a:stretch>
            <a:fillRect/>
          </a:stretch>
        </p:blipFill>
        <p:spPr bwMode="auto">
          <a:xfrm>
            <a:off x="1835696" y="836712"/>
            <a:ext cx="2808312" cy="2106234"/>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2771800" y="260648"/>
            <a:ext cx="4680520"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«Встречная восьмёрка»</a:t>
            </a:r>
            <a:endParaRPr lang="ru-RU" sz="2800" dirty="0">
              <a:solidFill>
                <a:srgbClr val="FF0000"/>
              </a:solidFill>
            </a:endParaRPr>
          </a:p>
        </p:txBody>
      </p:sp>
      <p:pic>
        <p:nvPicPr>
          <p:cNvPr id="7170" name="Picture 2" descr="C:\Users\Пользователь\Desktop\Проект Туристские узлы\20201118_102439.jpg"/>
          <p:cNvPicPr>
            <a:picLocks noChangeAspect="1" noChangeArrowheads="1"/>
          </p:cNvPicPr>
          <p:nvPr/>
        </p:nvPicPr>
        <p:blipFill>
          <a:blip r:embed="rId4" cstate="print"/>
          <a:srcRect/>
          <a:stretch>
            <a:fillRect/>
          </a:stretch>
        </p:blipFill>
        <p:spPr bwMode="auto">
          <a:xfrm>
            <a:off x="5220072" y="836712"/>
            <a:ext cx="2795803" cy="2096852"/>
          </a:xfrm>
          <a:prstGeom prst="rect">
            <a:avLst/>
          </a:prstGeom>
          <a:ln>
            <a:noFill/>
          </a:ln>
          <a:effectLst>
            <a:outerShdw blurRad="292100" dist="139700" dir="2700000" algn="tl" rotWithShape="0">
              <a:srgbClr val="333333">
                <a:alpha val="65000"/>
              </a:srgbClr>
            </a:outerShdw>
          </a:effectLst>
        </p:spPr>
      </p:pic>
      <p:pic>
        <p:nvPicPr>
          <p:cNvPr id="7172" name="Picture 4" descr="https://www.prirodasibiri.ru/links/177/id024-01.jpg"/>
          <p:cNvPicPr>
            <a:picLocks noChangeAspect="1" noChangeArrowheads="1"/>
          </p:cNvPicPr>
          <p:nvPr/>
        </p:nvPicPr>
        <p:blipFill>
          <a:blip r:embed="rId5" cstate="print"/>
          <a:srcRect/>
          <a:stretch>
            <a:fillRect/>
          </a:stretch>
        </p:blipFill>
        <p:spPr bwMode="auto">
          <a:xfrm>
            <a:off x="2915816" y="3212976"/>
            <a:ext cx="3816424" cy="3231084"/>
          </a:xfrm>
          <a:prstGeom prst="rect">
            <a:avLst/>
          </a:prstGeom>
          <a:ln>
            <a:noFill/>
          </a:ln>
          <a:effectLst>
            <a:softEdge rad="112500"/>
          </a:effectLst>
        </p:spPr>
      </p:pic>
      <p:sp>
        <p:nvSpPr>
          <p:cNvPr id="18" name="Номер слайда 17"/>
          <p:cNvSpPr>
            <a:spLocks noGrp="1"/>
          </p:cNvSpPr>
          <p:nvPr>
            <p:ph type="sldNum" sz="quarter" idx="12"/>
          </p:nvPr>
        </p:nvSpPr>
        <p:spPr>
          <a:xfrm>
            <a:off x="8316416" y="6356350"/>
            <a:ext cx="370384" cy="365125"/>
          </a:xfrm>
        </p:spPr>
        <p:txBody>
          <a:bodyPr/>
          <a:lstStyle/>
          <a:p>
            <a:fld id="{51746339-6A09-4D33-8FCB-D636C10D0BB9}"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rot="10800000">
            <a:off x="523"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0" name="Picture 4" descr="C:\Users\Пользователь\Desktop\Проект Туристские узлы\20201118_102244.jpg"/>
          <p:cNvPicPr>
            <a:picLocks noChangeAspect="1" noChangeArrowheads="1"/>
          </p:cNvPicPr>
          <p:nvPr/>
        </p:nvPicPr>
        <p:blipFill>
          <a:blip r:embed="rId3" cstate="print"/>
          <a:srcRect/>
          <a:stretch>
            <a:fillRect/>
          </a:stretch>
        </p:blipFill>
        <p:spPr bwMode="auto">
          <a:xfrm>
            <a:off x="4355976" y="836712"/>
            <a:ext cx="2808312" cy="2106234"/>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2699792" y="260648"/>
            <a:ext cx="2627784" cy="523220"/>
          </a:xfrm>
          <a:prstGeom prst="rect">
            <a:avLst/>
          </a:prstGeom>
        </p:spPr>
        <p:txBody>
          <a:bodyPr wrap="square">
            <a:spAutoFit/>
          </a:bodyPr>
          <a:lstStyle/>
          <a:p>
            <a:pPr algn="ctr"/>
            <a:r>
              <a:rPr lang="ru-RU" sz="2800" b="1" dirty="0" smtClean="0">
                <a:solidFill>
                  <a:srgbClr val="FF0000"/>
                </a:solidFill>
                <a:cs typeface="Times New Roman" pitchFamily="18" charset="0"/>
              </a:rPr>
              <a:t>Встречный узел</a:t>
            </a:r>
            <a:endParaRPr lang="ru-RU" sz="2800" dirty="0">
              <a:solidFill>
                <a:srgbClr val="FF0000"/>
              </a:solidFill>
            </a:endParaRPr>
          </a:p>
        </p:txBody>
      </p:sp>
      <p:pic>
        <p:nvPicPr>
          <p:cNvPr id="10241" name="Picture 1" descr="C:\Users\Пользователь\Desktop\Проект Туристские узлы\20201118_102252.jpg"/>
          <p:cNvPicPr>
            <a:picLocks noChangeAspect="1" noChangeArrowheads="1"/>
          </p:cNvPicPr>
          <p:nvPr/>
        </p:nvPicPr>
        <p:blipFill>
          <a:blip r:embed="rId4" cstate="print"/>
          <a:srcRect/>
          <a:stretch>
            <a:fillRect/>
          </a:stretch>
        </p:blipFill>
        <p:spPr bwMode="auto">
          <a:xfrm>
            <a:off x="1043608" y="836712"/>
            <a:ext cx="2808312" cy="2106234"/>
          </a:xfrm>
          <a:prstGeom prst="rect">
            <a:avLst/>
          </a:prstGeom>
          <a:ln>
            <a:noFill/>
          </a:ln>
          <a:effectLst>
            <a:outerShdw blurRad="292100" dist="139700" dir="2700000" algn="tl" rotWithShape="0">
              <a:srgbClr val="333333">
                <a:alpha val="65000"/>
              </a:srgbClr>
            </a:outerShdw>
          </a:effectLst>
        </p:spPr>
      </p:pic>
      <p:pic>
        <p:nvPicPr>
          <p:cNvPr id="10245" name="Picture 5" descr="https://fizikak.ru/uzli-primenyaemie-v-turizme-i-speleologii/4919_html_m4d22cf5e.png"/>
          <p:cNvPicPr>
            <a:picLocks noChangeAspect="1" noChangeArrowheads="1"/>
          </p:cNvPicPr>
          <p:nvPr/>
        </p:nvPicPr>
        <p:blipFill>
          <a:blip r:embed="rId5" cstate="print"/>
          <a:srcRect/>
          <a:stretch>
            <a:fillRect/>
          </a:stretch>
        </p:blipFill>
        <p:spPr bwMode="auto">
          <a:xfrm>
            <a:off x="1475656" y="3284984"/>
            <a:ext cx="5562600" cy="2819401"/>
          </a:xfrm>
          <a:prstGeom prst="rect">
            <a:avLst/>
          </a:prstGeom>
          <a:ln>
            <a:noFill/>
          </a:ln>
          <a:effectLst>
            <a:softEdge rad="112500"/>
          </a:effectLst>
        </p:spPr>
      </p:pic>
      <p:sp>
        <p:nvSpPr>
          <p:cNvPr id="17" name="Номер слайда 16"/>
          <p:cNvSpPr>
            <a:spLocks noGrp="1"/>
          </p:cNvSpPr>
          <p:nvPr>
            <p:ph type="sldNum" sz="quarter" idx="12"/>
          </p:nvPr>
        </p:nvSpPr>
        <p:spPr>
          <a:xfrm>
            <a:off x="251520" y="6309320"/>
            <a:ext cx="360040" cy="365125"/>
          </a:xfrm>
        </p:spPr>
        <p:txBody>
          <a:bodyPr/>
          <a:lstStyle/>
          <a:p>
            <a:fld id="{51746339-6A09-4D33-8FCB-D636C10D0BB9}"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0" y="0"/>
            <a:ext cx="9143477" cy="6858000"/>
          </a:xfrm>
          <a:prstGeom prst="rect">
            <a:avLst/>
          </a:prstGeom>
          <a:noFill/>
        </p:spPr>
      </p:pic>
      <p:sp>
        <p:nvSpPr>
          <p:cNvPr id="7174" name="AutoShape 6" descr="https://svgsilh.com/svg/145481-9c27b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2" name="Picture 6" descr="C:\Users\Пользователь\Desktop\Проект Туристские узлы\20201118_103031.jpg"/>
          <p:cNvPicPr>
            <a:picLocks noChangeAspect="1" noChangeArrowheads="1"/>
          </p:cNvPicPr>
          <p:nvPr/>
        </p:nvPicPr>
        <p:blipFill>
          <a:blip r:embed="rId3" cstate="print"/>
          <a:srcRect/>
          <a:stretch>
            <a:fillRect/>
          </a:stretch>
        </p:blipFill>
        <p:spPr bwMode="auto">
          <a:xfrm>
            <a:off x="1331640" y="836712"/>
            <a:ext cx="2664296" cy="1998222"/>
          </a:xfrm>
          <a:prstGeom prst="rect">
            <a:avLst/>
          </a:prstGeom>
          <a:ln>
            <a:noFill/>
          </a:ln>
          <a:effectLst>
            <a:outerShdw blurRad="292100" dist="139700" dir="2700000" algn="tl" rotWithShape="0">
              <a:srgbClr val="333333">
                <a:alpha val="65000"/>
              </a:srgbClr>
            </a:outerShdw>
          </a:effectLst>
        </p:spPr>
      </p:pic>
      <p:sp>
        <p:nvSpPr>
          <p:cNvPr id="15" name="Прямоугольник 14"/>
          <p:cNvSpPr/>
          <p:nvPr/>
        </p:nvSpPr>
        <p:spPr>
          <a:xfrm>
            <a:off x="2987824" y="260648"/>
            <a:ext cx="280831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a:t>
            </a:r>
            <a:r>
              <a:rPr lang="ru-RU" sz="2800" b="1" dirty="0" err="1" smtClean="0">
                <a:solidFill>
                  <a:srgbClr val="FF0000"/>
                </a:solidFill>
                <a:ea typeface="Times New Roman" pitchFamily="18" charset="0"/>
                <a:cs typeface="Times New Roman" pitchFamily="18" charset="0"/>
              </a:rPr>
              <a:t>Грепвайн</a:t>
            </a:r>
            <a:r>
              <a:rPr lang="ru-RU" sz="2800" b="1" dirty="0" smtClean="0">
                <a:solidFill>
                  <a:srgbClr val="FF0000"/>
                </a:solidFill>
                <a:ea typeface="Times New Roman" pitchFamily="18" charset="0"/>
                <a:cs typeface="Times New Roman" pitchFamily="18" charset="0"/>
              </a:rPr>
              <a:t>»</a:t>
            </a:r>
            <a:endParaRPr lang="ru-RU" sz="2800" dirty="0">
              <a:solidFill>
                <a:srgbClr val="FF0000"/>
              </a:solidFill>
            </a:endParaRPr>
          </a:p>
        </p:txBody>
      </p:sp>
      <p:pic>
        <p:nvPicPr>
          <p:cNvPr id="9217" name="Picture 1" descr="C:\Users\Пользователь\Desktop\Проект Туристские узлы\20201118_103037.jpg"/>
          <p:cNvPicPr>
            <a:picLocks noChangeAspect="1" noChangeArrowheads="1"/>
          </p:cNvPicPr>
          <p:nvPr/>
        </p:nvPicPr>
        <p:blipFill>
          <a:blip r:embed="rId4" cstate="print"/>
          <a:srcRect/>
          <a:stretch>
            <a:fillRect/>
          </a:stretch>
        </p:blipFill>
        <p:spPr bwMode="auto">
          <a:xfrm>
            <a:off x="4499992" y="836712"/>
            <a:ext cx="2688299" cy="2016224"/>
          </a:xfrm>
          <a:prstGeom prst="rect">
            <a:avLst/>
          </a:prstGeom>
          <a:ln>
            <a:noFill/>
          </a:ln>
          <a:effectLst>
            <a:outerShdw blurRad="292100" dist="139700" dir="2700000" algn="tl" rotWithShape="0">
              <a:srgbClr val="333333">
                <a:alpha val="65000"/>
              </a:srgbClr>
            </a:outerShdw>
          </a:effectLst>
        </p:spPr>
      </p:pic>
      <p:pic>
        <p:nvPicPr>
          <p:cNvPr id="9219" name="Picture 3" descr="https://lmstn.ru/upload/medialibrary/659/6593d7e7484753a963f0eb20d6ae3f5b.png"/>
          <p:cNvPicPr>
            <a:picLocks noChangeAspect="1" noChangeArrowheads="1"/>
          </p:cNvPicPr>
          <p:nvPr/>
        </p:nvPicPr>
        <p:blipFill>
          <a:blip r:embed="rId5" cstate="print"/>
          <a:srcRect/>
          <a:stretch>
            <a:fillRect/>
          </a:stretch>
        </p:blipFill>
        <p:spPr bwMode="auto">
          <a:xfrm>
            <a:off x="2195736" y="2996952"/>
            <a:ext cx="4151501" cy="3384376"/>
          </a:xfrm>
          <a:prstGeom prst="rect">
            <a:avLst/>
          </a:prstGeom>
          <a:ln>
            <a:noFill/>
          </a:ln>
          <a:effectLst>
            <a:softEdge rad="112500"/>
          </a:effectLst>
        </p:spPr>
      </p:pic>
      <p:pic>
        <p:nvPicPr>
          <p:cNvPr id="16" name="Picture 3" descr="C:\Users\Пользователь\Desktop\ПАНОРАМА блокнот широкий3п.JPG"/>
          <p:cNvPicPr>
            <a:picLocks noChangeAspect="1" noChangeArrowheads="1"/>
          </p:cNvPicPr>
          <p:nvPr/>
        </p:nvPicPr>
        <p:blipFill>
          <a:blip r:embed="rId2" cstate="print"/>
          <a:srcRect/>
          <a:stretch>
            <a:fillRect/>
          </a:stretch>
        </p:blipFill>
        <p:spPr bwMode="auto">
          <a:xfrm>
            <a:off x="523" y="0"/>
            <a:ext cx="9143477" cy="6858000"/>
          </a:xfrm>
          <a:prstGeom prst="rect">
            <a:avLst/>
          </a:prstGeom>
          <a:noFill/>
        </p:spPr>
      </p:pic>
      <p:sp>
        <p:nvSpPr>
          <p:cNvPr id="17" name="AutoShape 6" descr="https://svgsilh.com/svg/145481-9c27b0.svg"/>
          <p:cNvSpPr>
            <a:spLocks noChangeAspect="1" noChangeArrowheads="1"/>
          </p:cNvSpPr>
          <p:nvPr/>
        </p:nvSpPr>
        <p:spPr bwMode="auto">
          <a:xfrm>
            <a:off x="875655" y="-28847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 name="Picture 6" descr="C:\Users\Пользователь\Desktop\Проект Туристские узлы\20201118_103031.jpg"/>
          <p:cNvPicPr>
            <a:picLocks noChangeAspect="1" noChangeArrowheads="1"/>
          </p:cNvPicPr>
          <p:nvPr/>
        </p:nvPicPr>
        <p:blipFill>
          <a:blip r:embed="rId3" cstate="print"/>
          <a:srcRect/>
          <a:stretch>
            <a:fillRect/>
          </a:stretch>
        </p:blipFill>
        <p:spPr bwMode="auto">
          <a:xfrm>
            <a:off x="2051720" y="692696"/>
            <a:ext cx="2664296" cy="1998222"/>
          </a:xfrm>
          <a:prstGeom prst="rect">
            <a:avLst/>
          </a:prstGeom>
          <a:ln>
            <a:noFill/>
          </a:ln>
          <a:effectLst>
            <a:outerShdw blurRad="292100" dist="139700" dir="2700000" algn="tl" rotWithShape="0">
              <a:srgbClr val="333333">
                <a:alpha val="65000"/>
              </a:srgbClr>
            </a:outerShdw>
          </a:effectLst>
        </p:spPr>
      </p:pic>
      <p:sp>
        <p:nvSpPr>
          <p:cNvPr id="20" name="Прямоугольник 19"/>
          <p:cNvSpPr/>
          <p:nvPr/>
        </p:nvSpPr>
        <p:spPr>
          <a:xfrm>
            <a:off x="3707904" y="116632"/>
            <a:ext cx="2808312" cy="523220"/>
          </a:xfrm>
          <a:prstGeom prst="rect">
            <a:avLst/>
          </a:prstGeom>
        </p:spPr>
        <p:txBody>
          <a:bodyPr wrap="square">
            <a:spAutoFit/>
          </a:bodyPr>
          <a:lstStyle/>
          <a:p>
            <a:pPr algn="ctr"/>
            <a:r>
              <a:rPr lang="ru-RU" sz="2800" b="1" dirty="0" smtClean="0">
                <a:solidFill>
                  <a:srgbClr val="FF0000"/>
                </a:solidFill>
                <a:ea typeface="Times New Roman" pitchFamily="18" charset="0"/>
                <a:cs typeface="Times New Roman" pitchFamily="18" charset="0"/>
              </a:rPr>
              <a:t>Узел «</a:t>
            </a:r>
            <a:r>
              <a:rPr lang="ru-RU" sz="2800" b="1" dirty="0" err="1" smtClean="0">
                <a:solidFill>
                  <a:srgbClr val="FF0000"/>
                </a:solidFill>
                <a:ea typeface="Times New Roman" pitchFamily="18" charset="0"/>
                <a:cs typeface="Times New Roman" pitchFamily="18" charset="0"/>
              </a:rPr>
              <a:t>Грепвайн</a:t>
            </a:r>
            <a:r>
              <a:rPr lang="ru-RU" sz="2800" b="1" dirty="0" smtClean="0">
                <a:solidFill>
                  <a:srgbClr val="FF0000"/>
                </a:solidFill>
                <a:ea typeface="Times New Roman" pitchFamily="18" charset="0"/>
                <a:cs typeface="Times New Roman" pitchFamily="18" charset="0"/>
              </a:rPr>
              <a:t>»</a:t>
            </a:r>
            <a:endParaRPr lang="ru-RU" sz="2800" dirty="0">
              <a:solidFill>
                <a:srgbClr val="FF0000"/>
              </a:solidFill>
            </a:endParaRPr>
          </a:p>
        </p:txBody>
      </p:sp>
      <p:pic>
        <p:nvPicPr>
          <p:cNvPr id="21" name="Picture 1" descr="C:\Users\Пользователь\Desktop\Проект Туристские узлы\20201118_103037.jpg"/>
          <p:cNvPicPr>
            <a:picLocks noChangeAspect="1" noChangeArrowheads="1"/>
          </p:cNvPicPr>
          <p:nvPr/>
        </p:nvPicPr>
        <p:blipFill>
          <a:blip r:embed="rId4" cstate="print"/>
          <a:srcRect/>
          <a:stretch>
            <a:fillRect/>
          </a:stretch>
        </p:blipFill>
        <p:spPr bwMode="auto">
          <a:xfrm>
            <a:off x="5220072" y="692696"/>
            <a:ext cx="2688299" cy="2016224"/>
          </a:xfrm>
          <a:prstGeom prst="rect">
            <a:avLst/>
          </a:prstGeom>
          <a:ln>
            <a:noFill/>
          </a:ln>
          <a:effectLst>
            <a:outerShdw blurRad="292100" dist="139700" dir="2700000" algn="tl" rotWithShape="0">
              <a:srgbClr val="333333">
                <a:alpha val="65000"/>
              </a:srgbClr>
            </a:outerShdw>
          </a:effectLst>
        </p:spPr>
      </p:pic>
      <p:pic>
        <p:nvPicPr>
          <p:cNvPr id="22" name="Picture 3" descr="https://lmstn.ru/upload/medialibrary/659/6593d7e7484753a963f0eb20d6ae3f5b.png"/>
          <p:cNvPicPr>
            <a:picLocks noChangeAspect="1" noChangeArrowheads="1"/>
          </p:cNvPicPr>
          <p:nvPr/>
        </p:nvPicPr>
        <p:blipFill>
          <a:blip r:embed="rId5" cstate="print"/>
          <a:srcRect/>
          <a:stretch>
            <a:fillRect/>
          </a:stretch>
        </p:blipFill>
        <p:spPr bwMode="auto">
          <a:xfrm>
            <a:off x="2915816" y="2852936"/>
            <a:ext cx="4151501" cy="3384376"/>
          </a:xfrm>
          <a:prstGeom prst="rect">
            <a:avLst/>
          </a:prstGeom>
          <a:ln>
            <a:noFill/>
          </a:ln>
          <a:effectLst>
            <a:softEdge rad="112500"/>
          </a:effectLst>
        </p:spPr>
      </p:pic>
      <p:sp>
        <p:nvSpPr>
          <p:cNvPr id="24" name="Номер слайда 23"/>
          <p:cNvSpPr>
            <a:spLocks noGrp="1"/>
          </p:cNvSpPr>
          <p:nvPr>
            <p:ph type="sldNum" sz="quarter" idx="12"/>
          </p:nvPr>
        </p:nvSpPr>
        <p:spPr>
          <a:xfrm>
            <a:off x="8388424" y="6356350"/>
            <a:ext cx="298376" cy="365125"/>
          </a:xfrm>
        </p:spPr>
        <p:txBody>
          <a:bodyPr/>
          <a:lstStyle/>
          <a:p>
            <a:fld id="{51746339-6A09-4D33-8FCB-D636C10D0BB9}"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244</Words>
  <Application>Microsoft Office PowerPoint</Application>
  <PresentationFormat>Экран (4:3)</PresentationFormat>
  <Paragraphs>102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Групповой проект</dc:title>
  <dc:creator>Пользователь</dc:creator>
  <cp:lastModifiedBy>Admin</cp:lastModifiedBy>
  <cp:revision>44</cp:revision>
  <dcterms:created xsi:type="dcterms:W3CDTF">2020-11-25T18:50:33Z</dcterms:created>
  <dcterms:modified xsi:type="dcterms:W3CDTF">2023-07-30T12:49:32Z</dcterms:modified>
</cp:coreProperties>
</file>