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0" r:id="rId16"/>
    <p:sldId id="265" r:id="rId17"/>
    <p:sldId id="266" r:id="rId18"/>
    <p:sldId id="267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144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3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9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0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254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057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98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54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07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22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388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160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962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181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04448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Влияние изобразительной деятельности на всестороннее развитие детей</a:t>
            </a:r>
            <a:endParaRPr lang="ru-RU" sz="3200" b="1" dirty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929198"/>
            <a:ext cx="3143240" cy="19288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2060"/>
                </a:solidFill>
              </a:rPr>
              <a:t>Выполнила: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solidFill>
                  <a:srgbClr val="002060"/>
                </a:solidFill>
              </a:rPr>
              <a:t>Бомбина</a:t>
            </a:r>
            <a:r>
              <a:rPr lang="ru-RU" sz="1400" dirty="0" smtClean="0">
                <a:solidFill>
                  <a:srgbClr val="002060"/>
                </a:solidFill>
              </a:rPr>
              <a:t> Н.В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91814710_2222299_1828229FFD7E1294F5481D2B74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597666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639"/>
            <a:ext cx="3096343" cy="976312"/>
          </a:xfrm>
        </p:spPr>
        <p:txBody>
          <a:bodyPr>
            <a:normAutofit/>
          </a:bodyPr>
          <a:lstStyle/>
          <a:p>
            <a:r>
              <a:rPr lang="ru-RU" sz="2800" b="1" dirty="0"/>
              <a:t>Монотипия предметная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24"/>
            <a:ext cx="2886514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054" y="1268760"/>
            <a:ext cx="3229826" cy="4262436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пятно, цвет, симметрия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Материалы:</a:t>
            </a:r>
            <a:r>
              <a:rPr lang="ru-RU" dirty="0"/>
              <a:t> плотная бумага </a:t>
            </a:r>
            <a:r>
              <a:rPr lang="ru-RU" dirty="0" smtClean="0"/>
              <a:t>любого цвета</a:t>
            </a:r>
            <a:r>
              <a:rPr lang="ru-RU" dirty="0"/>
              <a:t>, кисти, гуашь или акварель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Способ получения изображения</a:t>
            </a:r>
            <a:r>
              <a:rPr lang="ru-RU" dirty="0"/>
              <a:t>: ребенок складывает лист бумаги вдвое и на одной его половине рисует половину изображаемого предмета (предметы выбираются симметричные).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рисования каждой части предмета, пока не высохла краска, лист снова складывается пополам для получения отпечатка. Затем изображение можно украсить, также складывая лист после рисования нескольких украшений.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31" y="692696"/>
            <a:ext cx="295741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8995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168351" cy="976312"/>
          </a:xfrm>
        </p:spPr>
        <p:txBody>
          <a:bodyPr>
            <a:normAutofit/>
          </a:bodyPr>
          <a:lstStyle/>
          <a:p>
            <a:r>
              <a:rPr lang="ru-RU" sz="2800" b="1" dirty="0"/>
              <a:t>Оттиск мятой </a:t>
            </a:r>
            <a:r>
              <a:rPr lang="ru-RU" sz="2800" b="1" dirty="0" smtClean="0"/>
              <a:t>бумагой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26" y="1008455"/>
            <a:ext cx="5681244" cy="42624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выразительности:</a:t>
            </a:r>
            <a:br>
              <a:rPr lang="ru-RU" b="1" u="sng" dirty="0"/>
            </a:br>
            <a:r>
              <a:rPr lang="ru-RU" dirty="0"/>
              <a:t>пятно, фактура, цвет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Материалы:</a:t>
            </a:r>
            <a:r>
              <a:rPr lang="ru-RU" dirty="0"/>
              <a:t> блюдце либо </a:t>
            </a:r>
            <a:r>
              <a:rPr lang="ru-RU" dirty="0" smtClean="0"/>
              <a:t>пластиковая коробочка</a:t>
            </a:r>
            <a:r>
              <a:rPr lang="ru-RU" dirty="0"/>
              <a:t>, в которую вложена штемпельная подушка из тонкого поролона, пропитанного гуашью, плотная бумага любого цвета и размера, смятая бумага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Способ получения изображения: </a:t>
            </a:r>
            <a:r>
              <a:rPr lang="ru-RU" dirty="0"/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</a:t>
            </a:r>
            <a:r>
              <a:rPr lang="ru-RU" dirty="0" smtClean="0"/>
              <a:t>бумага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4" y="23575"/>
            <a:ext cx="2996500" cy="55276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" y="3930369"/>
            <a:ext cx="4308795" cy="29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159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4644008" cy="976312"/>
          </a:xfrm>
        </p:spPr>
        <p:txBody>
          <a:bodyPr>
            <a:noAutofit/>
          </a:bodyPr>
          <a:lstStyle/>
          <a:p>
            <a:r>
              <a:rPr lang="ru-RU" sz="2800" b="1" dirty="0"/>
              <a:t>Восковые карандаши + акварель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2" y="0"/>
            <a:ext cx="3386138" cy="4875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93" y="980728"/>
            <a:ext cx="3041239" cy="42624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выразительности:</a:t>
            </a:r>
            <a:br>
              <a:rPr lang="ru-RU" b="1" u="sng" dirty="0"/>
            </a:br>
            <a:r>
              <a:rPr lang="ru-RU" dirty="0"/>
              <a:t>цвет, линия, пятно, фактура.</a:t>
            </a:r>
            <a:br>
              <a:rPr lang="ru-RU" dirty="0"/>
            </a:br>
            <a:endParaRPr lang="ru-RU" dirty="0" smtClean="0"/>
          </a:p>
          <a:p>
            <a:r>
              <a:rPr lang="ru-RU" b="1" u="sng" dirty="0" smtClean="0"/>
              <a:t>Материалы: </a:t>
            </a:r>
            <a:r>
              <a:rPr lang="ru-RU" dirty="0" smtClean="0"/>
              <a:t>восковые </a:t>
            </a:r>
            <a:r>
              <a:rPr lang="ru-RU" dirty="0"/>
              <a:t>карандаши, плотная белая бумага, акварель, кисти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Способ получения изображения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ребенок рисует восковыми карандашами на белой бумаге. Затем закрашивает лист акварелью в один или несколько цветов. Рисунок восковыми карандашами остается не закрашенным.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15122"/>
            <a:ext cx="2965705" cy="43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97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347714" cy="13208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Пластинография</a:t>
            </a:r>
            <a:r>
              <a:rPr lang="ru-RU" sz="2800" b="1" dirty="0" smtClean="0"/>
              <a:t> и рисование нитками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3443"/>
            <a:ext cx="4809030" cy="335455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2689"/>
            <a:ext cx="3083744" cy="4374225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194138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/>
              <a:t>Средства выразительности:</a:t>
            </a:r>
            <a:br>
              <a:rPr lang="ru-RU" sz="1400" b="1" u="sng" dirty="0"/>
            </a:br>
            <a:r>
              <a:rPr lang="ru-RU" sz="1400" dirty="0"/>
              <a:t>цвет, </a:t>
            </a:r>
            <a:r>
              <a:rPr lang="ru-RU" sz="1400" dirty="0" smtClean="0"/>
              <a:t>пятно</a:t>
            </a:r>
            <a:r>
              <a:rPr lang="ru-RU" sz="1400" dirty="0"/>
              <a:t>, фактура.</a:t>
            </a:r>
            <a:br>
              <a:rPr lang="ru-RU" sz="1400" dirty="0"/>
            </a:br>
            <a:endParaRPr lang="ru-RU" sz="1400" dirty="0"/>
          </a:p>
          <a:p>
            <a:r>
              <a:rPr lang="ru-RU" sz="1400" b="1" u="sng" dirty="0"/>
              <a:t>Материалы: </a:t>
            </a:r>
            <a:r>
              <a:rPr lang="ru-RU" sz="1400" dirty="0" smtClean="0"/>
              <a:t>пластилин и нитки, готовый рисунок, клей, кисточка, стека.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Способ получения изображения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/>
              <a:t>ребенок рисует </a:t>
            </a:r>
            <a:r>
              <a:rPr lang="ru-RU" sz="1400" dirty="0" smtClean="0"/>
              <a:t>пластилином. Ребенок закрашивает готовый рисунок нитками.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7011552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" y="11088"/>
            <a:ext cx="6347714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Графический диктант и рисование по цифрам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13933"/>
            <a:ext cx="3077780" cy="41251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84" y="0"/>
            <a:ext cx="2577516" cy="3881437"/>
          </a:xfrm>
        </p:spPr>
      </p:pic>
      <p:sp>
        <p:nvSpPr>
          <p:cNvPr id="7" name="Прямоугольник 6"/>
          <p:cNvSpPr/>
          <p:nvPr/>
        </p:nvSpPr>
        <p:spPr>
          <a:xfrm>
            <a:off x="170828" y="1124744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/>
              <a:t>Материалы: </a:t>
            </a:r>
            <a:r>
              <a:rPr lang="ru-RU" sz="1400" dirty="0" smtClean="0"/>
              <a:t>бумага, простой карандаш, тетрадный лист в клеточку.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Способ получения изображения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/>
              <a:t>ребенок рисует </a:t>
            </a:r>
            <a:r>
              <a:rPr lang="ru-RU" sz="1400" dirty="0" smtClean="0"/>
              <a:t>от 1 до 10 (20 и т.д.) по точкам, потом закрашивает полученное изображение.</a:t>
            </a:r>
          </a:p>
          <a:p>
            <a:r>
              <a:rPr lang="ru-RU" sz="1400" dirty="0" smtClean="0"/>
              <a:t>Графический диктант (рисование по клеточкам)  выполняется под диктовку.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6176756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426897" cy="13208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Методы, приемы обучения дошкольников изобразительному искусству.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3098305" cy="4484571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C42F1A">
                    <a:lumMod val="50000"/>
                  </a:srgbClr>
                </a:solidFill>
              </a:rPr>
              <a:t> </a:t>
            </a:r>
            <a:r>
              <a:rPr lang="ru-RU" b="1" dirty="0">
                <a:solidFill>
                  <a:prstClr val="black"/>
                </a:solidFill>
              </a:rPr>
              <a:t>информационно-рецептивный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 метод включаются следующие приемы: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C42F1A">
                  <a:lumMod val="50000"/>
                </a:srgbClr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*рассматривание;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*наблюдение;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*экскурсия;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*образец воспитателя;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*показ воспитателя.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30400"/>
            <a:ext cx="37444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8577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404664"/>
            <a:ext cx="11665296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Репродуктивный метод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- это метод, направленный на закрепление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знаний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навыков детей. Это метод упражнений, доводящий навыки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автоматизма.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включает в себя: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прием повтора;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работа на черновиках;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выполнение формообразующих движений рукой.   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4032448" cy="2566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8839"/>
            <a:ext cx="3635896" cy="25604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Эвристический метод</a:t>
            </a:r>
            <a:r>
              <a:rPr lang="ru-RU" dirty="0"/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 на проявление самостоятельности в каком - либо моменте работы на занятии, т.е. педагог предлагает ребёнку выполнить часть работы самостоятельно.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44638"/>
            <a:ext cx="4030123" cy="393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621387" cy="39330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Исследовательский метод</a:t>
            </a:r>
            <a:r>
              <a:rPr lang="ru-RU" dirty="0"/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 на развитие у детей не только самостоятельности, но и фантазии и творчества. Педагог предлагает самостоятельно выполнить не какую - либо часть, а всю работу.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780420" cy="4077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3" y="1772816"/>
            <a:ext cx="3900391" cy="40770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Заключение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24744"/>
            <a:ext cx="8858312" cy="51244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В процессе рисования ребёнок испытывает разнообразные чувства: радуется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красивому изображению, которое он создавал сам, огорчается, если что-то не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получается. Но самое главное, создавая изображение, ребёнок приобретает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различные знания; уточняются и углубляются его представления об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окружающем; в процессе работы он начинает осмысливать качества предметов,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запоминать их характерные особенности и детали, овладевать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изобразительными навыками и умениями, учиться осознанно их использовать.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Формирование творческой личности - одна из важных задач педагогической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теории и практики на современном этапе. Решение её должно начаться ещё в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дошкольном возрасте. Наиболее эффективное средство для этого –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изобразительная деятельность детей в дошкольном учреждении.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14678" y="2357430"/>
            <a:ext cx="3286148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ИЗО деятельность дошкольника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57166"/>
            <a:ext cx="257176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Ребенок демонстрирует свое  понимание предмета и действие с ним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8992" y="285728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Использует произвольный цвет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3636" y="692696"/>
            <a:ext cx="2714644" cy="216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00"/>
                </a:solidFill>
              </a:rPr>
              <a:t> Тематика рисунков зависит от: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Общего развития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Влияние взрослого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Стереотипных шаблонов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2714620"/>
            <a:ext cx="2964676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FFFF00"/>
              </a:solidFill>
            </a:endParaRPr>
          </a:p>
          <a:p>
            <a:endParaRPr lang="ru-RU" sz="1400" dirty="0">
              <a:solidFill>
                <a:srgbClr val="FFFF00"/>
              </a:solidFill>
            </a:endParaRPr>
          </a:p>
          <a:p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Тематика рисунков зависит от: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Привязанности к предмету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К половой принадлежности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FF00"/>
                </a:solidFill>
              </a:rPr>
              <a:t>Ценностной ориентации ориентированность на действительность</a:t>
            </a:r>
          </a:p>
          <a:p>
            <a:pPr marL="342900" indent="-342900" algn="ctr">
              <a:buFont typeface="+mj-lt"/>
              <a:buAutoNum type="arabicPeriod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86116" y="5000636"/>
            <a:ext cx="2928958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В рисунках детей представлен весь его опыт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00826" y="4357694"/>
            <a:ext cx="235745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Честность и точность зависит от способа обследования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0"/>
          </p:cNvCxnSpPr>
          <p:nvPr/>
        </p:nvCxnSpPr>
        <p:spPr>
          <a:xfrm flipH="1" flipV="1">
            <a:off x="4786316" y="1785926"/>
            <a:ext cx="714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286512" y="271462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1"/>
            <a:endCxn id="6" idx="5"/>
          </p:cNvCxnSpPr>
          <p:nvPr/>
        </p:nvCxnSpPr>
        <p:spPr>
          <a:xfrm flipH="1" flipV="1">
            <a:off x="2552299" y="2064498"/>
            <a:ext cx="1143624" cy="617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928926" y="378619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6143636" y="4071942"/>
            <a:ext cx="702431" cy="52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4"/>
          </p:cNvCxnSpPr>
          <p:nvPr/>
        </p:nvCxnSpPr>
        <p:spPr>
          <a:xfrm>
            <a:off x="4857752" y="4572008"/>
            <a:ext cx="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Роль изобразительной деятельности в воспитании и развитии дошкольника.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00808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формировании личности ребенка большую роль играют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разнообразные виды художественно-творческой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деятельности: рисование, лепка, аппликация, разнообразные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поделки из природных материалов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Рисование, лепка, аппликация - виды изобразительной деятельности, основное назначение которых, образное отражение действительности.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Изобразительная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деятельность - одна из самых интересных для детей дошкольного возраста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Изобразительная деятельность - это специфическое образное познание действительности.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всякая познавательная деятельность имеет большое значение для умственного воспитания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14728" cy="128089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Влияние </a:t>
            </a:r>
            <a:r>
              <a:rPr lang="ru-RU" sz="2800" b="1" dirty="0" smtClean="0"/>
              <a:t>изо деятельности </a:t>
            </a:r>
            <a:r>
              <a:rPr lang="ru-RU" sz="2800" b="1" dirty="0"/>
              <a:t>на всестороннее развитие личности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905000"/>
            <a:ext cx="7706816" cy="40062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Умственное развитие</a:t>
            </a:r>
          </a:p>
          <a:p>
            <a:r>
              <a:rPr lang="ru-RU" dirty="0" smtClean="0"/>
              <a:t>Творческое развитие</a:t>
            </a:r>
          </a:p>
          <a:p>
            <a:r>
              <a:rPr lang="ru-RU" dirty="0" smtClean="0"/>
              <a:t>Развитие мелкой</a:t>
            </a:r>
            <a:r>
              <a:rPr lang="ru-RU" dirty="0"/>
              <a:t> </a:t>
            </a:r>
            <a:r>
              <a:rPr lang="ru-RU" dirty="0" smtClean="0"/>
              <a:t>моторики</a:t>
            </a:r>
          </a:p>
          <a:p>
            <a:r>
              <a:rPr lang="ru-RU" dirty="0" smtClean="0"/>
              <a:t>Эстетическое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воспитание</a:t>
            </a:r>
          </a:p>
          <a:p>
            <a:r>
              <a:rPr lang="ru-RU" dirty="0"/>
              <a:t>Эмоциональное</a:t>
            </a:r>
            <a:br>
              <a:rPr lang="ru-RU" dirty="0"/>
            </a:br>
            <a:r>
              <a:rPr lang="ru-RU" dirty="0"/>
              <a:t>развитие</a:t>
            </a:r>
          </a:p>
          <a:p>
            <a:r>
              <a:rPr lang="ru-RU" dirty="0"/>
              <a:t>Нравственное</a:t>
            </a:r>
            <a:br>
              <a:rPr lang="ru-RU" dirty="0"/>
            </a:br>
            <a:r>
              <a:rPr lang="ru-RU" dirty="0"/>
              <a:t>развитие</a:t>
            </a:r>
          </a:p>
          <a:p>
            <a:r>
              <a:rPr lang="ru-RU" dirty="0"/>
              <a:t>Познавательное</a:t>
            </a:r>
            <a:br>
              <a:rPr lang="ru-RU" dirty="0"/>
            </a:br>
            <a:r>
              <a:rPr lang="ru-RU" dirty="0"/>
              <a:t>развитие</a:t>
            </a:r>
          </a:p>
          <a:p>
            <a:r>
              <a:rPr lang="ru-RU" dirty="0"/>
              <a:t>Нетрадиционные </a:t>
            </a:r>
            <a:r>
              <a:rPr lang="ru-RU" dirty="0" smtClean="0"/>
              <a:t>техники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46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88832" cy="12808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Задачи, решаемые в изо деятельности: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591985" cy="3777622"/>
          </a:xfrm>
        </p:spPr>
        <p:txBody>
          <a:bodyPr/>
          <a:lstStyle/>
          <a:p>
            <a:r>
              <a:rPr lang="ru-RU" dirty="0"/>
              <a:t>Развитие творческих способностей у детей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мелкой моторики рук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интерес к созданию новых образов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у детей технические навыки художественного творчества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Знакомить </a:t>
            </a:r>
            <a:r>
              <a:rPr lang="ru-RU" dirty="0"/>
              <a:t>детей с различными нетрадиционными техниками рисования, аппликации, лепки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Учить </a:t>
            </a:r>
            <a:r>
              <a:rPr lang="ru-RU" dirty="0"/>
              <a:t>создавать свой неповторимый образ в рисунках и работах с использованием различных нетрадиционных техник.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061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128089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Актуальность </a:t>
            </a:r>
            <a:r>
              <a:rPr lang="ru-RU" sz="3100" b="1" dirty="0" smtClean="0"/>
              <a:t>решения поставленных задач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6591985" cy="3777622"/>
          </a:xfrm>
        </p:spPr>
        <p:txBody>
          <a:bodyPr/>
          <a:lstStyle/>
          <a:p>
            <a:r>
              <a:rPr lang="ru-RU" dirty="0"/>
              <a:t>заключается в том, что современное общество имеет </a:t>
            </a:r>
            <a:r>
              <a:rPr lang="ru-RU" dirty="0" smtClean="0"/>
              <a:t> потребность </a:t>
            </a:r>
            <a:r>
              <a:rPr lang="ru-RU" dirty="0"/>
              <a:t>в творческой всесторонне развитой личности.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Многие </a:t>
            </a:r>
            <a:r>
              <a:rPr lang="ru-RU" dirty="0"/>
              <a:t>способности и чувства, которыми наделяет нас природа, к сожалению, остаются недостаточно развитыми и не раскрытыми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Использования  нетрадиционных методов в рисовании .разных техник, которые создадут ситуацию успеха у воспитанников, </a:t>
            </a:r>
            <a:r>
              <a:rPr lang="ru-RU" dirty="0" smtClean="0"/>
              <a:t>сформируют </a:t>
            </a:r>
            <a:r>
              <a:rPr lang="ru-RU" dirty="0"/>
              <a:t>устойчивую мотивацию к </a:t>
            </a:r>
            <a:r>
              <a:rPr lang="ru-RU" dirty="0" smtClean="0"/>
              <a:t>рисованию и другим видам деятельности.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48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1280890"/>
          </a:xfrm>
        </p:spPr>
        <p:txBody>
          <a:bodyPr>
            <a:normAutofit/>
          </a:bodyPr>
          <a:lstStyle/>
          <a:p>
            <a:r>
              <a:rPr lang="ru-RU" sz="2800" b="1" dirty="0"/>
              <a:t>Нетрадиционные техники </a:t>
            </a:r>
            <a:r>
              <a:rPr lang="ru-RU" sz="2800" b="1" dirty="0" smtClean="0"/>
              <a:t>рисования, используемые в работе: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88425"/>
              </p:ext>
            </p:extLst>
          </p:nvPr>
        </p:nvGraphicFramePr>
        <p:xfrm>
          <a:off x="888544" y="1628800"/>
          <a:ext cx="792088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жесткой полусухой кистью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пальчиком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ладошкой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*рисование ватной палочкой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*печатками из картофеля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*оттиск пробкой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*оттиск поролоном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*оттиск печатками из ластика, листьев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*восковые мелки + акварель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пластилином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мятой бумагой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*батик</a:t>
                      </a:r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зубной щеткой, </a:t>
                      </a:r>
                      <a:r>
                        <a:rPr lang="ru-RU" sz="1800" dirty="0" err="1" smtClean="0"/>
                        <a:t>набрызг</a:t>
                      </a:r>
                      <a:endParaRPr lang="ru-RU" sz="1800" dirty="0" smtClean="0"/>
                    </a:p>
                    <a:p>
                      <a:pPr indent="0">
                        <a:lnSpc>
                          <a:spcPct val="170000"/>
                        </a:lnSpc>
                      </a:pPr>
                      <a:r>
                        <a:rPr lang="ru-RU" sz="1800" dirty="0" smtClean="0"/>
                        <a:t>*рисование нитками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34547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024335" cy="976312"/>
          </a:xfrm>
        </p:spPr>
        <p:txBody>
          <a:bodyPr>
            <a:normAutofit/>
          </a:bodyPr>
          <a:lstStyle/>
          <a:p>
            <a:r>
              <a:rPr lang="ru-RU" sz="2800" b="1" dirty="0"/>
              <a:t>Оттиск поролоном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3" y="1628800"/>
            <a:ext cx="2664296" cy="4824536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</a:t>
            </a:r>
            <a:r>
              <a:rPr lang="ru-RU" u="sng" dirty="0"/>
              <a:t>:</a:t>
            </a:r>
            <a:br>
              <a:rPr lang="ru-RU" u="sng" dirty="0"/>
            </a:br>
            <a:r>
              <a:rPr lang="ru-RU" dirty="0"/>
              <a:t>пятно, фактура, цвет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Материалы:</a:t>
            </a:r>
            <a:r>
              <a:rPr lang="ru-RU" dirty="0"/>
              <a:t> мисочка либо пластиковая </a:t>
            </a:r>
            <a:r>
              <a:rPr lang="ru-RU" dirty="0" smtClean="0"/>
              <a:t>коробочка, в </a:t>
            </a:r>
            <a:r>
              <a:rPr lang="ru-RU" dirty="0"/>
              <a:t>которую вложена штемпельная подушка из тонкого поролона, пропитанного гуашью, плотная бумага любого цвета и размера, кусочки поролона.</a:t>
            </a:r>
            <a:br>
              <a:rPr lang="ru-RU" dirty="0"/>
            </a:br>
            <a:endParaRPr lang="ru-RU" dirty="0" smtClean="0"/>
          </a:p>
          <a:p>
            <a:r>
              <a:rPr lang="ru-RU" b="1" u="sng" dirty="0" smtClean="0"/>
              <a:t>Способ </a:t>
            </a:r>
            <a:r>
              <a:rPr lang="ru-RU" b="1" u="sng" dirty="0"/>
              <a:t>получения изображения</a:t>
            </a:r>
            <a:r>
              <a:rPr lang="ru-RU" u="sng" dirty="0"/>
              <a:t>: </a:t>
            </a:r>
            <a:r>
              <a:rPr lang="ru-RU" dirty="0"/>
              <a:t>ребенок прижимает поролон к штемпельной подушке с краской и наносит оттиск на бумагу.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изменения цвета берутся другие мисочка и поролон.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3386137" cy="52654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78536"/>
            <a:ext cx="3151915" cy="40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1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222"/>
            <a:ext cx="2952327" cy="976312"/>
          </a:xfrm>
        </p:spPr>
        <p:txBody>
          <a:bodyPr>
            <a:normAutofit/>
          </a:bodyPr>
          <a:lstStyle/>
          <a:p>
            <a:r>
              <a:rPr lang="ru-RU" sz="2800" b="1" dirty="0"/>
              <a:t>Отпечатки листьев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222"/>
            <a:ext cx="3059619" cy="48452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4534"/>
            <a:ext cx="5400600" cy="42624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выразительности: </a:t>
            </a:r>
            <a:r>
              <a:rPr lang="ru-RU" dirty="0"/>
              <a:t>фактура, цвет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Материалы:</a:t>
            </a:r>
            <a:r>
              <a:rPr lang="ru-RU" dirty="0"/>
              <a:t> бумага, листья разных </a:t>
            </a:r>
            <a:r>
              <a:rPr lang="ru-RU" dirty="0" smtClean="0"/>
              <a:t>деревьев (желательно </a:t>
            </a:r>
            <a:r>
              <a:rPr lang="ru-RU" dirty="0"/>
              <a:t>опавшие), гуашь, кисти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Способ получения изображения: </a:t>
            </a:r>
            <a:r>
              <a:rPr lang="ru-RU" dirty="0"/>
              <a:t>ребенок покрывает листок дерева красками разных цветов, затем прикладывает его к бумаге окрашенной стороной для получения отпечатка. Каждый раз берется новый листок. Черешки у листьев можно дорисовать кистью.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5"/>
            <a:ext cx="552028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7546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EFEFE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383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GungsuhChe</vt:lpstr>
      <vt:lpstr>Arial</vt:lpstr>
      <vt:lpstr>Times New Roman</vt:lpstr>
      <vt:lpstr>Trebuchet MS</vt:lpstr>
      <vt:lpstr>Wingdings 3</vt:lpstr>
      <vt:lpstr>Аспект</vt:lpstr>
      <vt:lpstr>Влияние изобразительной деятельности на всестороннее развитие детей</vt:lpstr>
      <vt:lpstr>Презентация PowerPoint</vt:lpstr>
      <vt:lpstr>Презентация PowerPoint</vt:lpstr>
      <vt:lpstr>Влияние изо деятельности на всестороннее развитие личности ребенка</vt:lpstr>
      <vt:lpstr>Задачи, решаемые в изо деятельности:</vt:lpstr>
      <vt:lpstr>Актуальность решения поставленных задач </vt:lpstr>
      <vt:lpstr>Нетрадиционные техники рисования, используемые в работе:</vt:lpstr>
      <vt:lpstr>Оттиск поролоном</vt:lpstr>
      <vt:lpstr>Отпечатки листьев</vt:lpstr>
      <vt:lpstr>Монотипия предметная</vt:lpstr>
      <vt:lpstr>Оттиск мятой бумагой</vt:lpstr>
      <vt:lpstr>Восковые карандаши + акварель</vt:lpstr>
      <vt:lpstr>Пластинография и рисование нитками</vt:lpstr>
      <vt:lpstr>Графический диктант и рисование по цифрам</vt:lpstr>
      <vt:lpstr>Методы, приемы обучения дошкольников изобразительному искусству.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Ахматова Анастасия Владимировна</cp:lastModifiedBy>
  <cp:revision>120</cp:revision>
  <dcterms:created xsi:type="dcterms:W3CDTF">2016-01-30T14:04:28Z</dcterms:created>
  <dcterms:modified xsi:type="dcterms:W3CDTF">2023-07-24T07:58:43Z</dcterms:modified>
</cp:coreProperties>
</file>