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71" r:id="rId13"/>
    <p:sldId id="269" r:id="rId14"/>
    <p:sldId id="275" r:id="rId15"/>
    <p:sldId id="274" r:id="rId16"/>
    <p:sldId id="259" r:id="rId17"/>
    <p:sldId id="272" r:id="rId18"/>
    <p:sldId id="270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53.29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58.1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6:08.46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26 11,'-4'0,"-6"-5,-2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6:09.87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4:39.85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359 1,'0'6,"0"10,0 9,-7 6,-1 5,-8 3,0 2,3 1,-4-8,2-2,-4 1,2 0,-4 2,-4 2,2 1,-3 1,5 0,-3 1,4 0,-1 1,-5-1,3-7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20.2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21.39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22.7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24.24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37.8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41.02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43.8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45.2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47.3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147 1,'-4'0,"-2"4,-4 2,-4 0,-5-2,-3 4,-2-1,-2 0,4-3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15:51.50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11,'0'-5,"0"-1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2.2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444 34,'-4'0,"-6"0,-14-13,-16-5,-10 15,0 11,-1 5,4 0,1 2,5-1,4-4,9 2,14-2,13-2,15-3,10-2,5-2,2 0,5 3,0 1,-2 0,-2 3,-7 5,-11 0,-18-2,-16 1,-5-1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23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0,'-4'0,"-6"0,-5 4,-1 6,12 2,19 2,15-1,17-2,3 0,-2 0,-4-3,-10 1,-16 0,-14-2,-9 2,-7 0,-6 2,-4 4,-4 0,4 1,1-3,0 2,-2 3,0 1,3 3,6 2,4 0,9-2,9-2,7-4,5-1,0 3,-4 1,-5 2,-3 3,-4 0,-3 1,-1 1,0-1,-1 1,0 0,0 0,1-1,-1 1,1-1,0 1,0-1,0 1,0-1,0 0,0 1,4-5,11-6,6-5,4-9,-1-5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3.8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0,'4'0,"6"0,10 0,2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456 27,'8'-4,"8"-2,5 1,-5 0,-10 2,-14 1,-19 1,-23 0,-19 1,-16 0,-10 1,-6-1,13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2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24,'4'0,"6"0,14-4,16-2,18 1,13 0,-6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4.4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1,'9'0,"11"0,7 0,3 0,-8 0,-12 0,-12 0,-6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1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176 0,'0'5,"5"1,5 3,5 2,5-3,3-2,-2 3,-5 3,-5 5,-8-1,-6 1,-6 6,-10 4,-6 2,-8 8,-7 7,0 5,1-2,9-5,4-5,6-4,8-4,9-7,18-6,16-7,11-1,6 0,5-3,-7 2,-12 5,-7 0,-8 2,-3 4,0-3,2-2,-3 0,1-2,2 1,-2 4,-4 2,-4 4,-7 1,-9 2,-7 0,-5 1,0-4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3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 1,'5'0,"0"4,1 6,-6 1,-16 8,-9 0,0-3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5.5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324 0,'9'0,"11"5,7 5,-2 5,-4 5,-11 3,-15 6,-16 3,-17 5,-19 4,-9 12,-6 7,9-4,11-10,14-9,15-12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1T10:04:36.0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0,'5'0,"5"0,6 0,-1 4,-2 6,-3 6,0 3,4 0,3 0,3 2,-1 1,-5 6,-4 2,0 1,-1 3,2 9,-1 6,2-1,3-1,4-3,3-5,1-9,7-10,1-8,1-6,-2-5,-5-1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9D7C1-2A98-BE0C-0BB6-2D440A43D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0042D3-A410-54C7-C6E1-5064A0DC3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067D4-0A13-0A94-862B-B183EDB2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EAEB8-D8BA-9DD9-03F1-08ABB63E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20D77-3260-9EB8-54FC-80B79E30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4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2D822-30D9-3F8A-EF26-75BB6EBA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F54BFC-EED5-7D05-88E1-C31F11101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5EBBDC-30FE-C28D-26F4-827E076A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2870D-39D6-DF8F-8C05-5AA5C71C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FAE93-B2CA-A6F3-A5D0-2A7577CD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2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A93F0C-11F0-1074-249B-3264ED110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84F07F-6C21-7AC6-8881-14BFE134D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ECEF74-425D-2928-7BB3-8F993670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A7FB9-A6AA-AD68-15D5-4548E3C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BA544-F1B6-9422-5051-5580E44E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6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07ADD-BBF2-24A3-BDF1-E1C3AF20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A3F14-8BE9-8D29-7D9E-2B8B3B0E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85C3-0BD2-1009-2D91-CCBA703B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E49C9-678B-0E42-CC74-B540FD40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72BAF-9E5D-B152-E153-2DCCAFFE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0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F50A7-6B2B-E327-2C13-5A1FBD97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87FF38-29CE-DD95-93ED-263867C2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A8AA0-8C7A-A3D2-6500-47DD0E30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41CC5-242F-FB54-A442-003E1583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3D1B59-BDE5-C122-BC80-9D43BC1E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0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C22B3-18FF-1954-84C6-5110D793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9C5CC-20AF-0951-D5A1-6FC0BFA0C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70EB4-4EAD-94F7-6CE7-8DBA63FC3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CC060-609B-8B59-5DA9-A8F379A7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EE15E0-E76D-EA09-E496-1C7E1B23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D0556D-7CC9-F33B-DB7D-8F5E127B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2869F-47A3-D404-7E26-FCCDB484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BBAA7C-34E3-AFFF-5065-D9842D1D9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188AA4-2DC8-A20F-2E7E-B1F57806B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F755BF-F3C1-542F-A19D-E3A884D02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8EEE2E-074D-B6CB-F094-3167139A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0900AC-6BD7-BEB6-B362-4A46616B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9391F5-9038-DE30-9C54-DEC26C2E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B223AB-F614-BE3D-9857-FE62E504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30DDF-6FAD-2878-D859-B75C2485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01D866-5FAB-7A0B-BB6B-4314235E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7A183A-F874-4362-C327-1A612068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7D8BB-7D60-181F-893F-91F67CCC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9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F1F48F-FB7A-B50F-AAC1-A654B7FC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49EA30-5F6A-E809-9FDA-D2FCB767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FD7C52-BC5D-6FB7-5627-26161619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2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6DE17-943B-0BA5-4D1E-B6753F4F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C31D4-3049-50C8-8DF2-1AAFD562F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C8BFE8-AE23-39B7-CC1B-DF05F206F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3F7736-84C6-FB22-FB1F-2DD62276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FEE97-BC69-57D3-5AF6-A81FDBCD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058B7-2BDD-A7D1-D574-7D8866D2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8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251A1-56F7-1A09-8148-21D38E14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DC0AE0-E645-E57E-65BE-356FA3E32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D76D06-9B6B-21B9-8544-6AC0258A7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BD0C7A-5DE0-BE54-F140-568A814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A690B7-1F44-9BEE-3A97-8C7C39A8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271CD9-A230-CB63-F766-789D9165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0C66A-C4A6-957B-9D02-6546BE6C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86E9C-BE72-E495-FDA0-4CF45FCA7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DB1DF-6620-C586-A143-F24F5879B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D7D2-10AF-42C8-89F2-967F080107D8}" type="datetimeFigureOut">
              <a:rPr lang="ru-RU" smtClean="0"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A166EF-3B6C-DC98-DC34-62132A5C6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4A42E-7399-F826-DA3B-5B377CCE5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49D4-1C7D-4285-AE00-F67610B6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94.xml"/><Relationship Id="rId18" Type="http://schemas.openxmlformats.org/officeDocument/2006/relationships/image" Target="../media/image10.png"/><Relationship Id="rId3" Type="http://schemas.openxmlformats.org/officeDocument/2006/relationships/customXml" Target="../ink/ink89.xml"/><Relationship Id="rId21" Type="http://schemas.openxmlformats.org/officeDocument/2006/relationships/customXml" Target="../ink/ink98.xml"/><Relationship Id="rId7" Type="http://schemas.openxmlformats.org/officeDocument/2006/relationships/customXml" Target="../ink/ink91.xml"/><Relationship Id="rId12" Type="http://schemas.openxmlformats.org/officeDocument/2006/relationships/image" Target="../media/image7.png"/><Relationship Id="rId17" Type="http://schemas.openxmlformats.org/officeDocument/2006/relationships/customXml" Target="../ink/ink96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93.xml"/><Relationship Id="rId24" Type="http://schemas.openxmlformats.org/officeDocument/2006/relationships/image" Target="../media/image13.png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23" Type="http://schemas.openxmlformats.org/officeDocument/2006/relationships/customXml" Target="../ink/ink99.xml"/><Relationship Id="rId10" Type="http://schemas.openxmlformats.org/officeDocument/2006/relationships/image" Target="../media/image6.png"/><Relationship Id="rId19" Type="http://schemas.openxmlformats.org/officeDocument/2006/relationships/customXml" Target="../ink/ink97.xml"/><Relationship Id="rId4" Type="http://schemas.openxmlformats.org/officeDocument/2006/relationships/image" Target="../media/image3.png"/><Relationship Id="rId9" Type="http://schemas.openxmlformats.org/officeDocument/2006/relationships/customXml" Target="../ink/ink92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105.xml"/><Relationship Id="rId18" Type="http://schemas.openxmlformats.org/officeDocument/2006/relationships/image" Target="../media/image10.png"/><Relationship Id="rId3" Type="http://schemas.openxmlformats.org/officeDocument/2006/relationships/customXml" Target="../ink/ink100.xml"/><Relationship Id="rId21" Type="http://schemas.openxmlformats.org/officeDocument/2006/relationships/customXml" Target="../ink/ink109.xml"/><Relationship Id="rId7" Type="http://schemas.openxmlformats.org/officeDocument/2006/relationships/customXml" Target="../ink/ink102.xml"/><Relationship Id="rId12" Type="http://schemas.openxmlformats.org/officeDocument/2006/relationships/image" Target="../media/image7.png"/><Relationship Id="rId17" Type="http://schemas.openxmlformats.org/officeDocument/2006/relationships/customXml" Target="../ink/ink107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104.xml"/><Relationship Id="rId24" Type="http://schemas.openxmlformats.org/officeDocument/2006/relationships/image" Target="../media/image13.png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10" Type="http://schemas.openxmlformats.org/officeDocument/2006/relationships/image" Target="../media/image6.png"/><Relationship Id="rId19" Type="http://schemas.openxmlformats.org/officeDocument/2006/relationships/customXml" Target="../ink/ink108.xml"/><Relationship Id="rId4" Type="http://schemas.openxmlformats.org/officeDocument/2006/relationships/image" Target="../media/image3.png"/><Relationship Id="rId9" Type="http://schemas.openxmlformats.org/officeDocument/2006/relationships/customXml" Target="../ink/ink103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116.xml"/><Relationship Id="rId18" Type="http://schemas.openxmlformats.org/officeDocument/2006/relationships/image" Target="../media/image10.png"/><Relationship Id="rId3" Type="http://schemas.openxmlformats.org/officeDocument/2006/relationships/customXml" Target="../ink/ink111.xml"/><Relationship Id="rId21" Type="http://schemas.openxmlformats.org/officeDocument/2006/relationships/customXml" Target="../ink/ink120.xml"/><Relationship Id="rId7" Type="http://schemas.openxmlformats.org/officeDocument/2006/relationships/customXml" Target="../ink/ink113.xml"/><Relationship Id="rId12" Type="http://schemas.openxmlformats.org/officeDocument/2006/relationships/image" Target="../media/image7.png"/><Relationship Id="rId17" Type="http://schemas.openxmlformats.org/officeDocument/2006/relationships/customXml" Target="../ink/ink118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115.xml"/><Relationship Id="rId24" Type="http://schemas.openxmlformats.org/officeDocument/2006/relationships/image" Target="../media/image13.png"/><Relationship Id="rId5" Type="http://schemas.openxmlformats.org/officeDocument/2006/relationships/customXml" Target="../ink/ink112.xml"/><Relationship Id="rId15" Type="http://schemas.openxmlformats.org/officeDocument/2006/relationships/customXml" Target="../ink/ink117.xml"/><Relationship Id="rId23" Type="http://schemas.openxmlformats.org/officeDocument/2006/relationships/customXml" Target="../ink/ink121.xml"/><Relationship Id="rId10" Type="http://schemas.openxmlformats.org/officeDocument/2006/relationships/image" Target="../media/image6.png"/><Relationship Id="rId19" Type="http://schemas.openxmlformats.org/officeDocument/2006/relationships/customXml" Target="../ink/ink119.xml"/><Relationship Id="rId4" Type="http://schemas.openxmlformats.org/officeDocument/2006/relationships/image" Target="../media/image3.png"/><Relationship Id="rId9" Type="http://schemas.openxmlformats.org/officeDocument/2006/relationships/customXml" Target="../ink/ink11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127.xml"/><Relationship Id="rId18" Type="http://schemas.openxmlformats.org/officeDocument/2006/relationships/image" Target="../media/image10.png"/><Relationship Id="rId26" Type="http://schemas.openxmlformats.org/officeDocument/2006/relationships/image" Target="../media/image15.jpg"/><Relationship Id="rId3" Type="http://schemas.openxmlformats.org/officeDocument/2006/relationships/customXml" Target="../ink/ink122.xml"/><Relationship Id="rId21" Type="http://schemas.openxmlformats.org/officeDocument/2006/relationships/customXml" Target="../ink/ink131.xml"/><Relationship Id="rId7" Type="http://schemas.openxmlformats.org/officeDocument/2006/relationships/customXml" Target="../ink/ink124.xml"/><Relationship Id="rId12" Type="http://schemas.openxmlformats.org/officeDocument/2006/relationships/image" Target="../media/image7.png"/><Relationship Id="rId17" Type="http://schemas.openxmlformats.org/officeDocument/2006/relationships/customXml" Target="../ink/ink129.xml"/><Relationship Id="rId25" Type="http://schemas.openxmlformats.org/officeDocument/2006/relationships/image" Target="../media/image14.jpg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126.xml"/><Relationship Id="rId24" Type="http://schemas.openxmlformats.org/officeDocument/2006/relationships/image" Target="../media/image13.png"/><Relationship Id="rId5" Type="http://schemas.openxmlformats.org/officeDocument/2006/relationships/customXml" Target="../ink/ink123.xml"/><Relationship Id="rId15" Type="http://schemas.openxmlformats.org/officeDocument/2006/relationships/customXml" Target="../ink/ink128.xml"/><Relationship Id="rId23" Type="http://schemas.openxmlformats.org/officeDocument/2006/relationships/customXml" Target="../ink/ink132.xml"/><Relationship Id="rId28" Type="http://schemas.openxmlformats.org/officeDocument/2006/relationships/image" Target="../media/image17.jpg"/><Relationship Id="rId10" Type="http://schemas.openxmlformats.org/officeDocument/2006/relationships/image" Target="../media/image6.png"/><Relationship Id="rId19" Type="http://schemas.openxmlformats.org/officeDocument/2006/relationships/customXml" Target="../ink/ink130.xml"/><Relationship Id="rId4" Type="http://schemas.openxmlformats.org/officeDocument/2006/relationships/image" Target="../media/image3.png"/><Relationship Id="rId9" Type="http://schemas.openxmlformats.org/officeDocument/2006/relationships/customXml" Target="../ink/ink125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138.xml"/><Relationship Id="rId18" Type="http://schemas.openxmlformats.org/officeDocument/2006/relationships/image" Target="../media/image10.png"/><Relationship Id="rId26" Type="http://schemas.openxmlformats.org/officeDocument/2006/relationships/image" Target="../media/image20.jpg"/><Relationship Id="rId3" Type="http://schemas.openxmlformats.org/officeDocument/2006/relationships/customXml" Target="../ink/ink133.xml"/><Relationship Id="rId21" Type="http://schemas.openxmlformats.org/officeDocument/2006/relationships/customXml" Target="../ink/ink142.xml"/><Relationship Id="rId7" Type="http://schemas.openxmlformats.org/officeDocument/2006/relationships/customXml" Target="../ink/ink135.xml"/><Relationship Id="rId12" Type="http://schemas.openxmlformats.org/officeDocument/2006/relationships/image" Target="../media/image7.png"/><Relationship Id="rId17" Type="http://schemas.openxmlformats.org/officeDocument/2006/relationships/customXml" Target="../ink/ink140.xml"/><Relationship Id="rId25" Type="http://schemas.openxmlformats.org/officeDocument/2006/relationships/image" Target="../media/image19.jpg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137.xml"/><Relationship Id="rId24" Type="http://schemas.openxmlformats.org/officeDocument/2006/relationships/image" Target="../media/image13.png"/><Relationship Id="rId5" Type="http://schemas.openxmlformats.org/officeDocument/2006/relationships/customXml" Target="../ink/ink134.xml"/><Relationship Id="rId15" Type="http://schemas.openxmlformats.org/officeDocument/2006/relationships/customXml" Target="../ink/ink139.xml"/><Relationship Id="rId23" Type="http://schemas.openxmlformats.org/officeDocument/2006/relationships/customXml" Target="../ink/ink143.xml"/><Relationship Id="rId28" Type="http://schemas.openxmlformats.org/officeDocument/2006/relationships/image" Target="../media/image22.jpg"/><Relationship Id="rId10" Type="http://schemas.openxmlformats.org/officeDocument/2006/relationships/image" Target="../media/image6.png"/><Relationship Id="rId19" Type="http://schemas.openxmlformats.org/officeDocument/2006/relationships/customXml" Target="../ink/ink141.xml"/><Relationship Id="rId4" Type="http://schemas.openxmlformats.org/officeDocument/2006/relationships/image" Target="../media/image3.png"/><Relationship Id="rId9" Type="http://schemas.openxmlformats.org/officeDocument/2006/relationships/customXml" Target="../ink/ink136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1.jpg"/><Relationship Id="rId30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149.xml"/><Relationship Id="rId18" Type="http://schemas.openxmlformats.org/officeDocument/2006/relationships/image" Target="../media/image10.png"/><Relationship Id="rId3" Type="http://schemas.openxmlformats.org/officeDocument/2006/relationships/customXml" Target="../ink/ink144.xml"/><Relationship Id="rId21" Type="http://schemas.openxmlformats.org/officeDocument/2006/relationships/customXml" Target="../ink/ink153.xml"/><Relationship Id="rId7" Type="http://schemas.openxmlformats.org/officeDocument/2006/relationships/customXml" Target="../ink/ink146.xml"/><Relationship Id="rId12" Type="http://schemas.openxmlformats.org/officeDocument/2006/relationships/image" Target="../media/image27.png"/><Relationship Id="rId17" Type="http://schemas.openxmlformats.org/officeDocument/2006/relationships/customXml" Target="../ink/ink151.xml"/><Relationship Id="rId25" Type="http://schemas.openxmlformats.org/officeDocument/2006/relationships/image" Target="../media/image29.jpg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148.xml"/><Relationship Id="rId24" Type="http://schemas.openxmlformats.org/officeDocument/2006/relationships/image" Target="../media/image28.png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10" Type="http://schemas.openxmlformats.org/officeDocument/2006/relationships/image" Target="../media/image26.png"/><Relationship Id="rId19" Type="http://schemas.openxmlformats.org/officeDocument/2006/relationships/customXml" Target="../ink/ink152.xml"/><Relationship Id="rId4" Type="http://schemas.openxmlformats.org/officeDocument/2006/relationships/image" Target="../media/image3.png"/><Relationship Id="rId9" Type="http://schemas.openxmlformats.org/officeDocument/2006/relationships/customXml" Target="../ink/ink147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8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15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7.xml"/><Relationship Id="rId5" Type="http://schemas.openxmlformats.org/officeDocument/2006/relationships/image" Target="../media/image31.png"/><Relationship Id="rId4" Type="http://schemas.openxmlformats.org/officeDocument/2006/relationships/customXml" Target="../ink/ink156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2.xml"/><Relationship Id="rId13" Type="http://schemas.openxmlformats.org/officeDocument/2006/relationships/image" Target="../media/image39.png"/><Relationship Id="rId18" Type="http://schemas.openxmlformats.org/officeDocument/2006/relationships/customXml" Target="../ink/ink167.xml"/><Relationship Id="rId3" Type="http://schemas.openxmlformats.org/officeDocument/2006/relationships/image" Target="../media/image34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customXml" Target="../ink/ink164.xml"/><Relationship Id="rId17" Type="http://schemas.openxmlformats.org/officeDocument/2006/relationships/image" Target="../media/image41.png"/><Relationship Id="rId2" Type="http://schemas.openxmlformats.org/officeDocument/2006/relationships/customXml" Target="../ink/ink159.xml"/><Relationship Id="rId16" Type="http://schemas.openxmlformats.org/officeDocument/2006/relationships/customXml" Target="../ink/ink166.xml"/><Relationship Id="rId20" Type="http://schemas.openxmlformats.org/officeDocument/2006/relationships/customXml" Target="../ink/ink1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1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10" Type="http://schemas.openxmlformats.org/officeDocument/2006/relationships/customXml" Target="../ink/ink163.xml"/><Relationship Id="rId19" Type="http://schemas.openxmlformats.org/officeDocument/2006/relationships/image" Target="../media/image42.png"/><Relationship Id="rId4" Type="http://schemas.openxmlformats.org/officeDocument/2006/relationships/customXml" Target="../ink/ink160.xml"/><Relationship Id="rId9" Type="http://schemas.openxmlformats.org/officeDocument/2006/relationships/image" Target="../media/image37.png"/><Relationship Id="rId14" Type="http://schemas.openxmlformats.org/officeDocument/2006/relationships/customXml" Target="../ink/ink165.xml"/><Relationship Id="rId22" Type="http://schemas.openxmlformats.org/officeDocument/2006/relationships/customXml" Target="../ink/ink1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17.xml"/><Relationship Id="rId18" Type="http://schemas.openxmlformats.org/officeDocument/2006/relationships/image" Target="../media/image10.png"/><Relationship Id="rId3" Type="http://schemas.openxmlformats.org/officeDocument/2006/relationships/customXml" Target="../ink/ink12.xml"/><Relationship Id="rId21" Type="http://schemas.openxmlformats.org/officeDocument/2006/relationships/customXml" Target="../ink/ink21.xml"/><Relationship Id="rId7" Type="http://schemas.openxmlformats.org/officeDocument/2006/relationships/customXml" Target="../ink/ink14.xml"/><Relationship Id="rId12" Type="http://schemas.openxmlformats.org/officeDocument/2006/relationships/image" Target="../media/image7.png"/><Relationship Id="rId17" Type="http://schemas.openxmlformats.org/officeDocument/2006/relationships/customXml" Target="../ink/ink19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16.xml"/><Relationship Id="rId24" Type="http://schemas.openxmlformats.org/officeDocument/2006/relationships/image" Target="../media/image13.png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10" Type="http://schemas.openxmlformats.org/officeDocument/2006/relationships/image" Target="../media/image6.png"/><Relationship Id="rId19" Type="http://schemas.openxmlformats.org/officeDocument/2006/relationships/customXml" Target="../ink/ink20.xml"/><Relationship Id="rId4" Type="http://schemas.openxmlformats.org/officeDocument/2006/relationships/image" Target="../media/image3.png"/><Relationship Id="rId9" Type="http://schemas.openxmlformats.org/officeDocument/2006/relationships/customXml" Target="../ink/ink15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28.xml"/><Relationship Id="rId18" Type="http://schemas.openxmlformats.org/officeDocument/2006/relationships/image" Target="../media/image10.png"/><Relationship Id="rId3" Type="http://schemas.openxmlformats.org/officeDocument/2006/relationships/customXml" Target="../ink/ink23.xml"/><Relationship Id="rId21" Type="http://schemas.openxmlformats.org/officeDocument/2006/relationships/customXml" Target="../ink/ink32.xml"/><Relationship Id="rId7" Type="http://schemas.openxmlformats.org/officeDocument/2006/relationships/customXml" Target="../ink/ink25.xml"/><Relationship Id="rId12" Type="http://schemas.openxmlformats.org/officeDocument/2006/relationships/image" Target="../media/image7.png"/><Relationship Id="rId17" Type="http://schemas.openxmlformats.org/officeDocument/2006/relationships/customXml" Target="../ink/ink30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27.xml"/><Relationship Id="rId24" Type="http://schemas.openxmlformats.org/officeDocument/2006/relationships/image" Target="../media/image13.png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10" Type="http://schemas.openxmlformats.org/officeDocument/2006/relationships/image" Target="../media/image6.png"/><Relationship Id="rId19" Type="http://schemas.openxmlformats.org/officeDocument/2006/relationships/customXml" Target="../ink/ink31.xml"/><Relationship Id="rId4" Type="http://schemas.openxmlformats.org/officeDocument/2006/relationships/image" Target="../media/image3.png"/><Relationship Id="rId9" Type="http://schemas.openxmlformats.org/officeDocument/2006/relationships/customXml" Target="../ink/ink26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39.xml"/><Relationship Id="rId18" Type="http://schemas.openxmlformats.org/officeDocument/2006/relationships/image" Target="../media/image10.png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7.png"/><Relationship Id="rId17" Type="http://schemas.openxmlformats.org/officeDocument/2006/relationships/customXml" Target="../ink/ink41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38.xml"/><Relationship Id="rId24" Type="http://schemas.openxmlformats.org/officeDocument/2006/relationships/image" Target="../media/image13.png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10" Type="http://schemas.openxmlformats.org/officeDocument/2006/relationships/image" Target="../media/image6.png"/><Relationship Id="rId19" Type="http://schemas.openxmlformats.org/officeDocument/2006/relationships/customXml" Target="../ink/ink42.xml"/><Relationship Id="rId4" Type="http://schemas.openxmlformats.org/officeDocument/2006/relationships/image" Target="../media/image3.png"/><Relationship Id="rId9" Type="http://schemas.openxmlformats.org/officeDocument/2006/relationships/customXml" Target="../ink/ink37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50.xml"/><Relationship Id="rId18" Type="http://schemas.openxmlformats.org/officeDocument/2006/relationships/image" Target="../media/image10.png"/><Relationship Id="rId3" Type="http://schemas.openxmlformats.org/officeDocument/2006/relationships/customXml" Target="../ink/ink45.xml"/><Relationship Id="rId21" Type="http://schemas.openxmlformats.org/officeDocument/2006/relationships/customXml" Target="../ink/ink54.xml"/><Relationship Id="rId7" Type="http://schemas.openxmlformats.org/officeDocument/2006/relationships/customXml" Target="../ink/ink47.xml"/><Relationship Id="rId12" Type="http://schemas.openxmlformats.org/officeDocument/2006/relationships/image" Target="../media/image7.png"/><Relationship Id="rId17" Type="http://schemas.openxmlformats.org/officeDocument/2006/relationships/customXml" Target="../ink/ink52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49.xml"/><Relationship Id="rId24" Type="http://schemas.openxmlformats.org/officeDocument/2006/relationships/image" Target="../media/image13.png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10" Type="http://schemas.openxmlformats.org/officeDocument/2006/relationships/image" Target="../media/image6.png"/><Relationship Id="rId19" Type="http://schemas.openxmlformats.org/officeDocument/2006/relationships/customXml" Target="../ink/ink53.xml"/><Relationship Id="rId4" Type="http://schemas.openxmlformats.org/officeDocument/2006/relationships/image" Target="../media/image3.png"/><Relationship Id="rId9" Type="http://schemas.openxmlformats.org/officeDocument/2006/relationships/customXml" Target="../ink/ink48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1.xml"/><Relationship Id="rId18" Type="http://schemas.openxmlformats.org/officeDocument/2006/relationships/image" Target="../media/image10.png"/><Relationship Id="rId3" Type="http://schemas.openxmlformats.org/officeDocument/2006/relationships/customXml" Target="../ink/ink56.xml"/><Relationship Id="rId21" Type="http://schemas.openxmlformats.org/officeDocument/2006/relationships/customXml" Target="../ink/ink65.xml"/><Relationship Id="rId7" Type="http://schemas.openxmlformats.org/officeDocument/2006/relationships/customXml" Target="../ink/ink58.xml"/><Relationship Id="rId12" Type="http://schemas.openxmlformats.org/officeDocument/2006/relationships/image" Target="../media/image7.png"/><Relationship Id="rId17" Type="http://schemas.openxmlformats.org/officeDocument/2006/relationships/customXml" Target="../ink/ink63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60.xml"/><Relationship Id="rId24" Type="http://schemas.openxmlformats.org/officeDocument/2006/relationships/image" Target="../media/image13.png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10" Type="http://schemas.openxmlformats.org/officeDocument/2006/relationships/image" Target="../media/image6.png"/><Relationship Id="rId19" Type="http://schemas.openxmlformats.org/officeDocument/2006/relationships/customXml" Target="../ink/ink64.xml"/><Relationship Id="rId4" Type="http://schemas.openxmlformats.org/officeDocument/2006/relationships/image" Target="../media/image3.png"/><Relationship Id="rId9" Type="http://schemas.openxmlformats.org/officeDocument/2006/relationships/customXml" Target="../ink/ink5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72.xml"/><Relationship Id="rId18" Type="http://schemas.openxmlformats.org/officeDocument/2006/relationships/image" Target="../media/image10.png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7" Type="http://schemas.openxmlformats.org/officeDocument/2006/relationships/customXml" Target="../ink/ink69.xml"/><Relationship Id="rId12" Type="http://schemas.openxmlformats.org/officeDocument/2006/relationships/image" Target="../media/image7.png"/><Relationship Id="rId17" Type="http://schemas.openxmlformats.org/officeDocument/2006/relationships/customXml" Target="../ink/ink74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71.xml"/><Relationship Id="rId24" Type="http://schemas.openxmlformats.org/officeDocument/2006/relationships/image" Target="../media/image13.png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10" Type="http://schemas.openxmlformats.org/officeDocument/2006/relationships/image" Target="../media/image6.png"/><Relationship Id="rId19" Type="http://schemas.openxmlformats.org/officeDocument/2006/relationships/customXml" Target="../ink/ink75.xml"/><Relationship Id="rId4" Type="http://schemas.openxmlformats.org/officeDocument/2006/relationships/image" Target="../media/image3.png"/><Relationship Id="rId9" Type="http://schemas.openxmlformats.org/officeDocument/2006/relationships/customXml" Target="../ink/ink70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83.xml"/><Relationship Id="rId18" Type="http://schemas.openxmlformats.org/officeDocument/2006/relationships/image" Target="../media/image10.png"/><Relationship Id="rId3" Type="http://schemas.openxmlformats.org/officeDocument/2006/relationships/customXml" Target="../ink/ink78.xml"/><Relationship Id="rId21" Type="http://schemas.openxmlformats.org/officeDocument/2006/relationships/customXml" Target="../ink/ink87.xml"/><Relationship Id="rId7" Type="http://schemas.openxmlformats.org/officeDocument/2006/relationships/customXml" Target="../ink/ink80.xml"/><Relationship Id="rId12" Type="http://schemas.openxmlformats.org/officeDocument/2006/relationships/image" Target="../media/image7.png"/><Relationship Id="rId17" Type="http://schemas.openxmlformats.org/officeDocument/2006/relationships/customXml" Target="../ink/ink85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82.xml"/><Relationship Id="rId24" Type="http://schemas.openxmlformats.org/officeDocument/2006/relationships/image" Target="../media/image13.png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23" Type="http://schemas.openxmlformats.org/officeDocument/2006/relationships/customXml" Target="../ink/ink88.xml"/><Relationship Id="rId10" Type="http://schemas.openxmlformats.org/officeDocument/2006/relationships/image" Target="../media/image6.png"/><Relationship Id="rId19" Type="http://schemas.openxmlformats.org/officeDocument/2006/relationships/customXml" Target="../ink/ink86.xml"/><Relationship Id="rId4" Type="http://schemas.openxmlformats.org/officeDocument/2006/relationships/image" Target="../media/image3.png"/><Relationship Id="rId9" Type="http://schemas.openxmlformats.org/officeDocument/2006/relationships/customXml" Target="../ink/ink81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B27458-28D9-B220-530E-41AFA77DF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7F3977-0513-7E3B-A24F-8B09FB869578}"/>
              </a:ext>
            </a:extLst>
          </p:cNvPr>
          <p:cNvSpPr txBox="1"/>
          <p:nvPr/>
        </p:nvSpPr>
        <p:spPr>
          <a:xfrm>
            <a:off x="465769" y="1319457"/>
            <a:ext cx="540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«Комнатные растения</a:t>
            </a:r>
            <a:r>
              <a:rPr lang="ru-RU" sz="2800" b="1" dirty="0"/>
              <a:t>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97854-4D14-9479-C547-288B46CF9901}"/>
              </a:ext>
            </a:extLst>
          </p:cNvPr>
          <p:cNvSpPr txBox="1"/>
          <p:nvPr/>
        </p:nvSpPr>
        <p:spPr>
          <a:xfrm>
            <a:off x="5872163" y="5940744"/>
            <a:ext cx="549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Подготовили воспитатели: Черных Л.В.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                    Остапова И.С.</a:t>
            </a:r>
          </a:p>
        </p:txBody>
      </p:sp>
    </p:spTree>
    <p:extLst>
      <p:ext uri="{BB962C8B-B14F-4D97-AF65-F5344CB8AC3E}">
        <p14:creationId xmlns:p14="http://schemas.microsoft.com/office/powerpoint/2010/main" val="4242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BB6033-39B6-2153-7B0A-5A0B01897A9B}"/>
              </a:ext>
            </a:extLst>
          </p:cNvPr>
          <p:cNvSpPr txBox="1"/>
          <p:nvPr/>
        </p:nvSpPr>
        <p:spPr>
          <a:xfrm>
            <a:off x="2706624" y="2130552"/>
            <a:ext cx="714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7.Работа с родителями: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познавательного и иллюстрированного материала,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книги «Сборник загадок про комнатные растения для детей и родителей»,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фотовыставка «Любимые цветы нашего дома».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8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992E481-B0DB-EF71-DE42-CE0240CAC9EF}"/>
              </a:ext>
            </a:extLst>
          </p:cNvPr>
          <p:cNvSpPr txBox="1"/>
          <p:nvPr/>
        </p:nvSpPr>
        <p:spPr>
          <a:xfrm>
            <a:off x="2404872" y="1582340"/>
            <a:ext cx="7552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проекта: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Дети освоили простейшие представления о комнатных растениях, об уникальности каждого растения, их назначении.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Повысился уровень знаний детей о взаимосвязи деятельности человека и окружающей среды;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Овладели расширенным словарным запасом;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У детей сформированы навыки экологически грамотного поведения в природе.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Систематизирован литературный и иллюстративный материл по теме «Комнатные растения»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Оформлена выставка совместных работ детей и родителей;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Повысился интерес родителей к жизни детского сада.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Активное участие родителей в реализации проекта.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9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C473F7-9EC1-FC76-8894-0CADD820C6C2}"/>
              </a:ext>
            </a:extLst>
          </p:cNvPr>
          <p:cNvSpPr txBox="1"/>
          <p:nvPr/>
        </p:nvSpPr>
        <p:spPr>
          <a:xfrm>
            <a:off x="2350008" y="1718467"/>
            <a:ext cx="7260336" cy="342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Заключение: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Знания, полученные во время реализации проекта, помогли повысить уровень представлений детей о комнатном растении; проект помог детям обогатить имеющиеся знания и навыки, дал возможность использовать их, пережить радость открытий, побед и успеха. Исходя из потребностей, интересов и предпочтений детей, работа над проектом позволила каждому ребенку продвинуться вперед и обеспечила выход каждого на свой более высокий уровень. Проект «Комнатные растения» предоставил большие возможности для творчества, позволил приблизить обучение к жизни, развил активность, самостоятельность, умение планировать, работать в коллективе.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4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177ED-9F89-A803-24CB-44C0637C5B4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364">
            <a:off x="988833" y="1281124"/>
            <a:ext cx="2185416" cy="30998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21E5D8-B7D7-0AD8-5582-51C8394E5AD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355">
            <a:off x="8728139" y="833614"/>
            <a:ext cx="2328842" cy="35605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9D3032-BE16-DDB3-B658-065BE494AEBC}"/>
              </a:ext>
            </a:extLst>
          </p:cNvPr>
          <p:cNvSpPr txBox="1"/>
          <p:nvPr/>
        </p:nvSpPr>
        <p:spPr>
          <a:xfrm rot="21025024">
            <a:off x="1338561" y="4246601"/>
            <a:ext cx="262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Рисование фасовочными пакетами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AA36F-382E-3921-EEBB-DE140BC910A4}"/>
              </a:ext>
            </a:extLst>
          </p:cNvPr>
          <p:cNvSpPr txBox="1"/>
          <p:nvPr/>
        </p:nvSpPr>
        <p:spPr>
          <a:xfrm rot="499336">
            <a:off x="8787226" y="4369711"/>
            <a:ext cx="181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     Фиалка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50976E-88A4-C78B-1DF4-963A5BB814F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13" y="712909"/>
            <a:ext cx="2253867" cy="34159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9F2DF49-F5EA-F2FE-41C1-E776A782E97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18" y="712909"/>
            <a:ext cx="2217468" cy="341591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C59B69C-9B46-9B5F-B4FF-BE31A131CBC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15" y="3593593"/>
            <a:ext cx="4309553" cy="216925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68FAD77-8AF5-E1F0-FF06-7DCFFC4E4D2F}"/>
              </a:ext>
            </a:extLst>
          </p:cNvPr>
          <p:cNvSpPr txBox="1"/>
          <p:nvPr/>
        </p:nvSpPr>
        <p:spPr>
          <a:xfrm>
            <a:off x="4370392" y="5762844"/>
            <a:ext cx="291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Лепка «Комнатные растения»</a:t>
            </a:r>
          </a:p>
        </p:txBody>
      </p:sp>
    </p:spTree>
    <p:extLst>
      <p:ext uri="{BB962C8B-B14F-4D97-AF65-F5344CB8AC3E}">
        <p14:creationId xmlns:p14="http://schemas.microsoft.com/office/powerpoint/2010/main" val="339159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12" y="37778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A4823B-029F-829E-3D69-9DDE7B28E9F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98" y="638438"/>
            <a:ext cx="2121255" cy="28283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F60BBA-0833-F655-7B58-4E4817B42638}"/>
              </a:ext>
            </a:extLst>
          </p:cNvPr>
          <p:cNvSpPr txBox="1"/>
          <p:nvPr/>
        </p:nvSpPr>
        <p:spPr>
          <a:xfrm>
            <a:off x="3627264" y="638438"/>
            <a:ext cx="440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Фотовыставка «Мои комнатные растения»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0C84054-B355-D9C6-0404-646415962D8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5" y="1199574"/>
            <a:ext cx="2012633" cy="2752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A692B0-85FE-0884-9E8C-278CA4E71F8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16" y="3996484"/>
            <a:ext cx="1829562" cy="22341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E267C4-D188-BB9E-1528-CB5A11CB27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7" y="2413587"/>
            <a:ext cx="2259221" cy="31436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4E4626-A77C-AEDB-F94B-17B275BDDDB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8" y="1007769"/>
            <a:ext cx="3698276" cy="232359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F64C16-DB9A-FCCA-5A1F-25ECE81E740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8" y="3429000"/>
            <a:ext cx="3288868" cy="24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7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3C8102-7189-B2FA-3417-23E4C275C53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74" y="1856232"/>
            <a:ext cx="6315075" cy="39357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6BF4F0-8FC1-00B8-1BBC-5AB9E260CBF8}"/>
              </a:ext>
            </a:extLst>
          </p:cNvPr>
          <p:cNvSpPr txBox="1"/>
          <p:nvPr/>
        </p:nvSpPr>
        <p:spPr>
          <a:xfrm>
            <a:off x="4142232" y="1133856"/>
            <a:ext cx="426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9969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41F4B2B5-8637-457D-4399-F98E591F5B38}"/>
                  </a:ext>
                </a:extLst>
              </p14:cNvPr>
              <p14:cNvContentPartPr/>
              <p14:nvPr/>
            </p14:nvContentPartPr>
            <p14:xfrm>
              <a:off x="5943528" y="3245976"/>
              <a:ext cx="360" cy="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41F4B2B5-8637-457D-4399-F98E591F5B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5888" y="313833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791D6AA9-CFAF-DF00-8ABE-EBEA294D0F7E}"/>
                  </a:ext>
                </a:extLst>
              </p14:cNvPr>
              <p14:cNvContentPartPr/>
              <p14:nvPr/>
            </p14:nvContentPartPr>
            <p14:xfrm>
              <a:off x="2203488" y="3492936"/>
              <a:ext cx="360" cy="36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791D6AA9-CFAF-DF00-8ABE-EBEA294D0F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5488" y="338493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101B971F-D64A-15D3-AB60-319A1499B663}"/>
                  </a:ext>
                </a:extLst>
              </p14:cNvPr>
              <p14:cNvContentPartPr/>
              <p14:nvPr/>
            </p14:nvContentPartPr>
            <p14:xfrm>
              <a:off x="6181128" y="3114216"/>
              <a:ext cx="9720" cy="39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101B971F-D64A-15D3-AB60-319A1499B6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3128" y="3006576"/>
                <a:ext cx="453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8E70A89D-314C-6C46-D313-4782248A607E}"/>
                  </a:ext>
                </a:extLst>
              </p14:cNvPr>
              <p14:cNvContentPartPr/>
              <p14:nvPr/>
            </p14:nvContentPartPr>
            <p14:xfrm>
              <a:off x="4407408" y="2441016"/>
              <a:ext cx="360" cy="36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8E70A89D-314C-6C46-D313-4782248A60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9408" y="2333376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29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79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13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D5C64616-56C8-D9D9-32AA-2F3B47452654}"/>
                  </a:ext>
                </a:extLst>
              </p14:cNvPr>
              <p14:cNvContentPartPr/>
              <p14:nvPr/>
            </p14:nvContentPartPr>
            <p14:xfrm>
              <a:off x="8271585" y="4700205"/>
              <a:ext cx="129240" cy="270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D5C64616-56C8-D9D9-32AA-2F3B474526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3945" y="4592565"/>
                <a:ext cx="1648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674B9DEE-966B-1591-364D-4A260D644D37}"/>
                  </a:ext>
                </a:extLst>
              </p14:cNvPr>
              <p14:cNvContentPartPr/>
              <p14:nvPr/>
            </p14:nvContentPartPr>
            <p14:xfrm>
              <a:off x="6572385" y="3300165"/>
              <a:ext cx="360" cy="36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674B9DEE-966B-1591-364D-4A260D644D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4385" y="319216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8CB1AAF5-C388-23B5-39B8-8712D38AF390}"/>
                  </a:ext>
                </a:extLst>
              </p14:cNvPr>
              <p14:cNvContentPartPr/>
              <p14:nvPr/>
            </p14:nvContentPartPr>
            <p14:xfrm>
              <a:off x="5743305" y="2929005"/>
              <a:ext cx="360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8CB1AAF5-C388-23B5-39B8-8712D38AF3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25665" y="2821365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CF79D78-A784-5AAA-631B-099B69AF52BC}"/>
              </a:ext>
            </a:extLst>
          </p:cNvPr>
          <p:cNvGrpSpPr/>
          <p:nvPr/>
        </p:nvGrpSpPr>
        <p:grpSpPr>
          <a:xfrm>
            <a:off x="5343345" y="2929005"/>
            <a:ext cx="28800" cy="14400"/>
            <a:chOff x="5343345" y="2929005"/>
            <a:chExt cx="28800" cy="144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23F0F4D9-F9CE-B8B7-1102-59C04A2113BD}"/>
                    </a:ext>
                  </a:extLst>
                </p14:cNvPr>
                <p14:cNvContentPartPr/>
                <p14:nvPr/>
              </p14:nvContentPartPr>
              <p14:xfrm>
                <a:off x="5371785" y="2943045"/>
                <a:ext cx="360" cy="3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23F0F4D9-F9CE-B8B7-1102-59C04A2113B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4145" y="283504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8E758265-7DDF-35E9-027F-81A60A43200A}"/>
                    </a:ext>
                  </a:extLst>
                </p14:cNvPr>
                <p14:cNvContentPartPr/>
                <p14:nvPr/>
              </p14:nvContentPartPr>
              <p14:xfrm>
                <a:off x="5343345" y="2929005"/>
                <a:ext cx="360" cy="36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8E758265-7DDF-35E9-027F-81A60A4320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25345" y="282136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4E352ED6-1A89-DE36-6B6B-5E7C4CF6C197}"/>
                  </a:ext>
                </a:extLst>
              </p14:cNvPr>
              <p14:cNvContentPartPr/>
              <p14:nvPr/>
            </p14:nvContentPartPr>
            <p14:xfrm>
              <a:off x="3586185" y="2071485"/>
              <a:ext cx="360" cy="36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4E352ED6-1A89-DE36-6B6B-5E7C4CF6C1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68185" y="19634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B97E53DE-AE35-EED7-CB9A-59770F7A6B91}"/>
                  </a:ext>
                </a:extLst>
              </p14:cNvPr>
              <p14:cNvContentPartPr/>
              <p14:nvPr/>
            </p14:nvContentPartPr>
            <p14:xfrm>
              <a:off x="1843065" y="2714805"/>
              <a:ext cx="360" cy="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B97E53DE-AE35-EED7-CB9A-59770F7A6B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25065" y="26068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122E3A3-B641-1053-8C29-5049130DA1B9}"/>
                  </a:ext>
                </a:extLst>
              </p14:cNvPr>
              <p14:cNvContentPartPr/>
              <p14:nvPr/>
            </p14:nvContentPartPr>
            <p14:xfrm>
              <a:off x="4544568" y="1920096"/>
              <a:ext cx="360" cy="36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122E3A3-B641-1053-8C29-5049130DA1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26568" y="181209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0AF373A-6025-931A-A5A9-B791651DD62D}"/>
                  </a:ext>
                </a:extLst>
              </p14:cNvPr>
              <p14:cNvContentPartPr/>
              <p14:nvPr/>
            </p14:nvContentPartPr>
            <p14:xfrm>
              <a:off x="5129568" y="2523456"/>
              <a:ext cx="360" cy="36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0AF373A-6025-931A-A5A9-B791651DD6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1928" y="24154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7851C358-AE11-50E1-1E4E-1AAE03F0C3F6}"/>
                  </a:ext>
                </a:extLst>
              </p14:cNvPr>
              <p14:cNvContentPartPr/>
              <p14:nvPr/>
            </p14:nvContentPartPr>
            <p14:xfrm>
              <a:off x="4372848" y="2459376"/>
              <a:ext cx="53280" cy="1728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7851C358-AE11-50E1-1E4E-1AAE03F0C3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54848" y="2351736"/>
                <a:ext cx="889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88B3A21F-73FF-EE48-8F97-CA416DF4BA9E}"/>
                  </a:ext>
                </a:extLst>
              </p14:cNvPr>
              <p14:cNvContentPartPr/>
              <p14:nvPr/>
            </p14:nvContentPartPr>
            <p14:xfrm>
              <a:off x="-1024272" y="5318136"/>
              <a:ext cx="360" cy="3960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88B3A21F-73FF-EE48-8F97-CA416DF4BA9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1042272" y="5210136"/>
                <a:ext cx="36000" cy="2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07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5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10E090-AAF0-34D0-E54B-A7AA8BE04835}"/>
              </a:ext>
            </a:extLst>
          </p:cNvPr>
          <p:cNvSpPr txBox="1"/>
          <p:nvPr/>
        </p:nvSpPr>
        <p:spPr>
          <a:xfrm>
            <a:off x="2546604" y="1866507"/>
            <a:ext cx="7078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 ПРОЕКТА: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Тема: «Комнатные растения»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Автор проекта: воспитатели подготовительной группы «Пчёлки»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Черных Людмила Викторовна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Осташова Ирина Сергеевна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Вид проекта: исследовательский, познавательно-творческий.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Участники проекта: дети подготовительной группы, воспитатели группы, родители воспитанников.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Срок проекта: краткосрочный –1 месяц.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AB3B9C-7E20-42FC-4502-996B60AC5B76}"/>
              </a:ext>
            </a:extLst>
          </p:cNvPr>
          <p:cNvSpPr txBox="1"/>
          <p:nvPr/>
        </p:nvSpPr>
        <p:spPr>
          <a:xfrm>
            <a:off x="2493264" y="1609344"/>
            <a:ext cx="7205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Работая с детьми, отметили для себя, что на сегодняшний день тема комнатных растений не вызывает особого интереса у детей, они плохо запоминают довольно сложные названия, внешние особенности. Поэтому выбрали тему «Удивительный мир комнатных растений». Уточнили для себя, что необходимо объяснить детям роль комнатных растений в жизни человека, разъяснить их влияние на здоровье людей.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Комнатные растения не только украшают интерьер и служат для красоты, они выполняют очень важную функцию для здоровья человека: увлажняют и очищают воздух, выделяют кислород.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3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184"/>
            <a:ext cx="12192000" cy="7187184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15487E-73D5-451F-51A5-7E02748459A7}"/>
              </a:ext>
            </a:extLst>
          </p:cNvPr>
          <p:cNvSpPr txBox="1"/>
          <p:nvPr/>
        </p:nvSpPr>
        <p:spPr>
          <a:xfrm>
            <a:off x="1926336" y="1036584"/>
            <a:ext cx="7827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 ЭТАП: РАЗРАБОТКА ПРОЕКТА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</a:t>
            </a:r>
            <a:r>
              <a:rPr lang="ru-RU" sz="1800" u="sng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расширить представления детей о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комнатных растениях.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развитию интереса к окружающему миру. Развивать наблюдательность.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развитию познавательного интереса к исследовательской любознательность.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Закреплять знания детей о комнатных растениях.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сравнивать растения, находить сходство и различия во внешних признаках (комнатных растений и растений, растущих на клумбе).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Рассмотреть условия для благоприятного роста комнатных растений.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выполнять трудовые поручения по уходу за комнатными растениями.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у детей бережное отношение к комнатным растениям, к природе.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Привлечь родителей и детей к разнообразным видам деятельности в ходе реализации проекта.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9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7F18DFE-015C-E9D8-8916-1C3605DBAA37}"/>
              </a:ext>
            </a:extLst>
          </p:cNvPr>
          <p:cNvSpPr txBox="1"/>
          <p:nvPr/>
        </p:nvSpPr>
        <p:spPr>
          <a:xfrm>
            <a:off x="2331720" y="1522226"/>
            <a:ext cx="7891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 проекта: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  расширение экологических знаний;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 освоение   норм    поведения в природном окружении и соблюдение их в быту;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проявление активного отношения к объектам природы (действенной заботы, умения оценивать действия других людей по отношению к природе);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  обогащение словарного запаса детей по данной тематике;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  приобретение практических навыков.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Заинтересованность и сотрудничество родителей как участников педагогического процесса, самореализация.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8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BA2E94-89FE-453E-7DB8-6B02142B08A2}"/>
              </a:ext>
            </a:extLst>
          </p:cNvPr>
          <p:cNvSpPr txBox="1"/>
          <p:nvPr/>
        </p:nvSpPr>
        <p:spPr>
          <a:xfrm>
            <a:off x="2808732" y="1325880"/>
            <a:ext cx="657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работы над проектом: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Сбор информации: подборка фотографий, набор игр и упражнений различной направленности, знакомство с методической литературой по вопросам.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Работа с детьми: упражнения, игры, чтение стихов и загадок; проведение бесед по темам.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3.Игроая деятельность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Самостоятельная и совместная художественно-продуктивная деятельность.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Опытно-экспериментальная деятельность.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Работа с родителями.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9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C27C92-444E-BD5F-0BAE-18A822164FDE}"/>
              </a:ext>
            </a:extLst>
          </p:cNvPr>
          <p:cNvSpPr txBox="1"/>
          <p:nvPr/>
        </p:nvSpPr>
        <p:spPr>
          <a:xfrm>
            <a:off x="2022348" y="630864"/>
            <a:ext cx="8147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ЭТАП: ПЕРСПЕКТИВНОЕ  ПЛАНИРОВАНИЕ,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ПРОЕКТА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Тематические беседы с детьми: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«Полезные советы», «Комнатные растения в интерьере», «Знакомство с комнатными растениями», «Какие комнатные растения живут у вас дома?», «Что мне больше всего запомнилось и понравилось».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Ознакомление с литературой</a:t>
            </a:r>
            <a:r>
              <a:rPr lang="ru-RU" sz="1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Андерсен Ганс Христиан «Дюймовочка»,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стихотворения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Е.Благинина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«Бальзамин»,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Г.Ракова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«Фиалка», «Аспидистра», «Фикус», «Бегония» и др., Л. Пилипенко «Аспарагус», «Каланхоэ», «Алоэ», «Камнеломка» и др.,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Каратов «Комнатные цветы»,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О.Аленкина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Ю. Лысаков «Кактус», Б.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Ферпер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«Бегония», Б. Пастернак «Герань» и др.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3.. Игровая деятельность: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Дидактические игры: «Узнай растение», «Что изменилось?», «Найди по описанию растение», «Магазин цветов», «Где растут цветы», «Найди такой же»,  «Чего не стало», «Найди, о чем расскажу», «Большие и маленькие», «Найди растение», «Отгадай, что за растение», «Найди похожее», «Угадай растение по описанию», «У кого какой цветок», «Опиши, а мы отгадаем»,  «Кому что надо», «Что лишнее», «Что и как растет», «Найди растение по названию», «Опиши цветок», «Загадай, мы отгадаем», «Собери цветок», «Четвертый лишний», «Собери букет».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игра: «Наши алые цветы», «На окне цветок колючий», «Цветок».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Подвижные игры: «Солнышко и дождик», «Цветы и ветер», «Растения»,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«Кто быстрее посадит цветы».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Настольные игры: «Выложи цветы» (мозаика), «Собери комнатное растение»,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«Собери букет», «Цветочное лото», Домино – «Цветы».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5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52" y="-88344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E363DC-41AB-3551-79FF-EB00AA5F08CE}"/>
              </a:ext>
            </a:extLst>
          </p:cNvPr>
          <p:cNvSpPr txBox="1"/>
          <p:nvPr/>
        </p:nvSpPr>
        <p:spPr>
          <a:xfrm>
            <a:off x="1704594" y="1518214"/>
            <a:ext cx="87828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4.Самостоятельная и совместная художественно-продуктивная деятельность: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 королевстве цветов» коллаж, «Мой любимый цветок» (рисование), «Фиалка» (рисование цветными карандашами); «Роза» (рисование фасовочными пакетами);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«Герань» (рисование воздушными шариками);  «Мой любимый комнатный цветок»» (лепка из пластилина), «Герань» (рисование ватными палочками).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«Любимые цветы» (пластилиновая картина,),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«Калла» (ручной труд, из ватных дисков и ватных палочек; лепка из соленого теста) ,«Цветы небывалой красоты»  (оригами).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95C04-CF2C-6998-0BE9-84A889D6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32" y="-144"/>
            <a:ext cx="12192000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F84D8A-7ADC-41E3-54EF-0B9C9CA68F1C}"/>
              </a:ext>
            </a:extLst>
          </p:cNvPr>
          <p:cNvGrpSpPr/>
          <p:nvPr/>
        </p:nvGrpSpPr>
        <p:grpSpPr>
          <a:xfrm>
            <a:off x="11731608" y="88344"/>
            <a:ext cx="354960" cy="948240"/>
            <a:chOff x="11731608" y="88344"/>
            <a:chExt cx="354960" cy="948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14:cNvPr>
                <p14:cNvContentPartPr/>
                <p14:nvPr/>
              </p14:nvContentPartPr>
              <p14:xfrm>
                <a:off x="11969568" y="127656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F4F2FE2F-D726-9556-90DC-7DB0B28102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51568" y="200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14:cNvPr>
                <p14:cNvContentPartPr/>
                <p14:nvPr/>
              </p14:nvContentPartPr>
              <p14:xfrm>
                <a:off x="11919168" y="88344"/>
                <a:ext cx="160200" cy="705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FB8A318-94B4-A3FB-CD05-082E9256B8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01528" y="-19656"/>
                  <a:ext cx="195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14:cNvPr>
                <p14:cNvContentPartPr/>
                <p14:nvPr/>
              </p14:nvContentPartPr>
              <p14:xfrm>
                <a:off x="11896488" y="192024"/>
                <a:ext cx="104760" cy="33804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498DA48D-5109-2A5F-9076-D5457E4171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78848" y="84024"/>
                  <a:ext cx="1404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14:cNvPr>
                <p14:cNvContentPartPr/>
                <p14:nvPr/>
              </p14:nvContentPartPr>
              <p14:xfrm>
                <a:off x="11996568" y="155304"/>
                <a:ext cx="2052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F919066-665D-7358-346D-29A650581F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78928" y="47304"/>
                  <a:ext cx="56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14:cNvPr>
                <p14:cNvContentPartPr/>
                <p14:nvPr/>
              </p14:nvContentPartPr>
              <p14:xfrm>
                <a:off x="11896848" y="136584"/>
                <a:ext cx="188640" cy="1008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0541AB8-2CB9-60B7-5088-61846E7F74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78848" y="28584"/>
                  <a:ext cx="224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14:cNvPr>
                <p14:cNvContentPartPr/>
                <p14:nvPr/>
              </p14:nvContentPartPr>
              <p14:xfrm>
                <a:off x="11731608" y="119304"/>
                <a:ext cx="98280" cy="900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B8F1569-DCF2-2F67-78EC-57BDC4BFCD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13968" y="11664"/>
                  <a:ext cx="133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14:cNvPr>
                <p14:cNvContentPartPr/>
                <p14:nvPr/>
              </p14:nvContentPartPr>
              <p14:xfrm>
                <a:off x="11951208" y="118584"/>
                <a:ext cx="4248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1DCC804A-6C69-B86A-48CA-3722CE2D44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933208" y="10944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14:cNvPr>
                <p14:cNvContentPartPr/>
                <p14:nvPr/>
              </p14:nvContentPartPr>
              <p14:xfrm>
                <a:off x="11896848" y="155304"/>
                <a:ext cx="162720" cy="3189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AF4233E-DEF5-7C3A-4EC2-9913F72889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79208" y="47304"/>
                  <a:ext cx="1983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14:cNvPr>
                <p14:cNvContentPartPr/>
                <p14:nvPr/>
              </p14:nvContentPartPr>
              <p14:xfrm>
                <a:off x="12051648" y="530064"/>
                <a:ext cx="24120" cy="2880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1C1886-ED2C-A533-9200-13117A86EF8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4008" y="422424"/>
                  <a:ext cx="5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14:cNvPr>
                <p14:cNvContentPartPr/>
                <p14:nvPr/>
              </p14:nvContentPartPr>
              <p14:xfrm>
                <a:off x="11852928" y="630864"/>
                <a:ext cx="156960" cy="1764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E60792B5-554E-3038-EDBB-B9BDFDF681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35288" y="522864"/>
                  <a:ext cx="192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14:cNvPr>
                <p14:cNvContentPartPr/>
                <p14:nvPr/>
              </p14:nvContentPartPr>
              <p14:xfrm>
                <a:off x="11923488" y="823104"/>
                <a:ext cx="163080" cy="21348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6B081E13-543A-21D5-3567-29D54F7A07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05488" y="715104"/>
                  <a:ext cx="198720" cy="42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45BC7D-9659-6CED-1A08-0993A7BE2081}"/>
              </a:ext>
            </a:extLst>
          </p:cNvPr>
          <p:cNvSpPr txBox="1"/>
          <p:nvPr/>
        </p:nvSpPr>
        <p:spPr>
          <a:xfrm>
            <a:off x="2876004" y="1036584"/>
            <a:ext cx="6702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Опытно-экспериментальная деятельность: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1. Комнатные растения у нас дома.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2. Сравнение комнатного и садового растения (фиалка и бархатцы).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– исследование 3. Надо ли поливать растение?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- опыт 4. С водой и без воды.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– опыт 5.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6. Результаты опыта «С водой и без воды».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7.Влияние света на растения.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8. Разные виды ухода за растениями (протирание листьев, опрыскивание).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9.Как размножаются растения.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– практикум 10.Рассаживание растений.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69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1199</Words>
  <Application>Microsoft Office PowerPoint</Application>
  <PresentationFormat>Широкоэкранный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</cp:revision>
  <dcterms:created xsi:type="dcterms:W3CDTF">2023-07-01T08:41:39Z</dcterms:created>
  <dcterms:modified xsi:type="dcterms:W3CDTF">2023-07-01T14:26:48Z</dcterms:modified>
</cp:coreProperties>
</file>