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5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8" r:id="rId14"/>
    <p:sldId id="277" r:id="rId15"/>
    <p:sldId id="267" r:id="rId16"/>
    <p:sldId id="271" r:id="rId17"/>
    <p:sldId id="273" r:id="rId18"/>
    <p:sldId id="272" r:id="rId19"/>
    <p:sldId id="278" r:id="rId20"/>
    <p:sldId id="275" r:id="rId21"/>
    <p:sldId id="274" r:id="rId22"/>
    <p:sldId id="276" r:id="rId23"/>
    <p:sldId id="282" r:id="rId24"/>
    <p:sldId id="281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BEAE-0956-4CCA-BEE5-FD23EF1A1E94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393305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ЦРР № 28 «Огонек»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«Что за чудесница, водица-волшебница»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4437112"/>
            <a:ext cx="10513168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группа раннего возраста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«Гномики»                               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Воспитатели: Матвиенко </a:t>
            </a:r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</a:t>
            </a:r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https://im0-tub-ru.yandex.net/i?id=cdcec4bf340178cf96f8e5262b1663e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6" y="4589883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Театрализация: показ сказки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dirty="0"/>
          </a:p>
        </p:txBody>
      </p:sp>
      <p:pic>
        <p:nvPicPr>
          <p:cNvPr id="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981673"/>
            <a:ext cx="1919778" cy="2445694"/>
          </a:xfrm>
          <a:prstGeom prst="rect">
            <a:avLst/>
          </a:prstGeom>
          <a:noFill/>
        </p:spPr>
      </p:pic>
      <p:pic>
        <p:nvPicPr>
          <p:cNvPr id="3075" name="Picture 3" descr="C:\Users\DetskNagin96\Desktop\фото\IMG-20230322-WA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0" y="2420888"/>
            <a:ext cx="3646090" cy="42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tskNagin96\Desktop\фото\IMG-20230322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0347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Поисково-исследовательская деятельность: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со свойствами воды</a:t>
            </a:r>
            <a:r>
              <a:rPr lang="ru-RU" sz="2400" i="1" dirty="0">
                <a:solidFill>
                  <a:srgbClr val="FF0000"/>
                </a:solidFill>
              </a:rPr>
              <a:t/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«Вода жидкая и не имеет формы»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etskNagin96\Desktop\фото\IMG_20230321_092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0" y="1824879"/>
            <a:ext cx="2362097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tskNagin96\Desktop\фото\IMG_20230321_092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573016"/>
            <a:ext cx="252027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tskNagin96\Desktop\фото\IMG_20230321_092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24880"/>
            <a:ext cx="252028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86" y="4713667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34656" y="-2500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825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Поисково-исследовательская деятельность: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свойствами воды </a:t>
            </a:r>
            <a:r>
              <a:rPr lang="ru-RU" sz="2400" i="1" dirty="0">
                <a:solidFill>
                  <a:srgbClr val="0070C0"/>
                </a:solidFill>
              </a:rPr>
              <a:t/>
            </a:r>
            <a:br>
              <a:rPr lang="ru-RU" sz="2400" i="1" dirty="0">
                <a:solidFill>
                  <a:srgbClr val="0070C0"/>
                </a:solidFill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«Плавает-тонет»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DetskNagin96\Desktop\фото\IMG_20230321_093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03" y="2780928"/>
            <a:ext cx="291756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tskNagin96\Desktop\фото\IMG_20230321_093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98476"/>
            <a:ext cx="2766420" cy="373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tskNagin96\Desktop\фото\IMG_20230321_093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3" y="1587257"/>
            <a:ext cx="2985690" cy="3553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400"/>
            <a:ext cx="1475656" cy="18799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18736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Поисково-исследовательская деятельность: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свойствами воды </a:t>
            </a:r>
            <a:r>
              <a:rPr lang="ru-RU" sz="2400" i="1" dirty="0">
                <a:solidFill>
                  <a:srgbClr val="0070C0"/>
                </a:solidFill>
              </a:rPr>
              <a:t/>
            </a:r>
            <a:br>
              <a:rPr lang="ru-RU" sz="2400" i="1" dirty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«Вода прозрачная».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DetskNagin96\Desktop\фото\IMG_20230321_093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3156"/>
            <a:ext cx="2628800" cy="3160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tskNagin96\Desktop\фото\IMG_20230321_093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2" y="2708920"/>
            <a:ext cx="277281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tskNagin96\Desktop\фото\IMG_20230321_093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592288" cy="3018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230" y="0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764704" y="332656"/>
            <a:ext cx="16196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Поисково-исследовательская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Знакомство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свойствами воды </a:t>
            </a:r>
            <a:r>
              <a:rPr lang="ru-RU" sz="2400" i="1" dirty="0">
                <a:solidFill>
                  <a:srgbClr val="0070C0"/>
                </a:solidFill>
              </a:rPr>
              <a:t/>
            </a:r>
            <a:br>
              <a:rPr lang="ru-RU" sz="2400" i="1" dirty="0">
                <a:solidFill>
                  <a:srgbClr val="0070C0"/>
                </a:solidFill>
              </a:rPr>
            </a:br>
            <a:r>
              <a:rPr lang="ru-RU" sz="2400" i="1" dirty="0" smtClean="0"/>
              <a:t>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«Красим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воду»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C:\Users\DetskNagin96\Desktop\фото\IMG_20230321_10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61703"/>
            <a:ext cx="2932993" cy="3334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5830" y="2083562"/>
            <a:ext cx="3431492" cy="2787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4643" y="3149258"/>
            <a:ext cx="3594713" cy="2858053"/>
          </a:xfrm>
          <a:prstGeom prst="rect">
            <a:avLst/>
          </a:prstGeom>
        </p:spPr>
      </p:pic>
      <p:pic>
        <p:nvPicPr>
          <p:cNvPr id="9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7887"/>
            <a:ext cx="1395575" cy="1777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Поисково-исследовательская деятельность: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со свойствами воды 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«Вода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растворитель».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DetskNagin96\Desktop\фото\IMG_20230321_10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9" y="1392498"/>
            <a:ext cx="290035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DetskNagin96\Desktop\фото\IMG_20230321_100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14" y="2108121"/>
            <a:ext cx="2868531" cy="321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DetskNagin96\Desktop\фото\IMG_20230321_101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50" y="3717032"/>
            <a:ext cx="2792846" cy="297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06" y="148592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79401" y="332656"/>
            <a:ext cx="637732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Поисково-исследовательская деятельность: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со свойствами воды </a:t>
            </a:r>
            <a:r>
              <a:rPr lang="ru-RU" sz="2400" i="1" dirty="0">
                <a:solidFill>
                  <a:srgbClr val="0070C0"/>
                </a:solidFill>
              </a:rPr>
              <a:t/>
            </a:r>
            <a:br>
              <a:rPr lang="ru-RU" sz="2400" i="1" dirty="0">
                <a:solidFill>
                  <a:srgbClr val="0070C0"/>
                </a:solidFill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Собираем воду».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16" y="2408464"/>
            <a:ext cx="4509120" cy="338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7639" y="2413280"/>
            <a:ext cx="4547658" cy="3410744"/>
          </a:xfrm>
          <a:prstGeom prst="rect">
            <a:avLst/>
          </a:prstGeom>
        </p:spPr>
      </p:pic>
      <p:pic>
        <p:nvPicPr>
          <p:cNvPr id="6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9624" y="-71821"/>
            <a:ext cx="1373932" cy="17503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31288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«Моем посуду», «Купаем куклу»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DetskNagin96\Desktop\фото\IMG_20230322_091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9" y="1484784"/>
            <a:ext cx="275311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tskNagin96\Desktop\фото\IMG_20230321_094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61993"/>
            <a:ext cx="2915816" cy="355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etskNagin96\Desktop\фото\IMG_20230321_094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19" y="3485332"/>
            <a:ext cx="3024336" cy="337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484784"/>
            <a:ext cx="1519984" cy="1936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-12576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Солнышко и дождик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»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Ходят капельки по кругу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etskNagin96\Desktop\фото\IMG-20230323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88969"/>
            <a:ext cx="3931186" cy="48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etskNagin96\Desktop\фото\IMG-20230322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" y="1388969"/>
            <a:ext cx="2395918" cy="270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tskNagin96\Desktop\фото\IMG-20230322-WA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74" y="4127207"/>
            <a:ext cx="2429262" cy="2686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200"/>
            <a:ext cx="1134669" cy="144550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1826" y="1648868"/>
            <a:ext cx="2527356" cy="21850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23223" y="800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97718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Пальчиковые игры: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Дождик, дождик, веселей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»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.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 «Буль-буль», «Рыбки»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251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636912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DetskNagin96\Desktop\фото\IMG-20230323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99" y="1844825"/>
            <a:ext cx="4567797" cy="50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8715" y="4544044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662473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>
                <a:latin typeface="Bookman Old Style" pitchFamily="18" charset="0"/>
              </a:rPr>
              <a:t/>
            </a:r>
            <a:br>
              <a:rPr lang="ru-RU" sz="2000" b="1" i="1" u="sng" dirty="0">
                <a:latin typeface="Bookman Old Style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>
                <a:latin typeface="Bookman Old Style" pitchFamily="18" charset="0"/>
              </a:rPr>
              <a:t>познавательно-исследовательский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дети второй группы раннего возраста, воспитатели, родители.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краткосрочный (две недели)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связей: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 познавательное развитие, речевое развитие, социально- коммуникативное развитие, художественно –эстетическое развитие , физическое развитие.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https://im0-tub-ru.yandex.net/i?id=cdcec4bf340178cf96f8e5262b1663e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6" y="4589883"/>
            <a:ext cx="1919778" cy="2445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478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8286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Calibri" pitchFamily="34" charset="0"/>
              </a:rPr>
              <a:t> Дидактические игры: </a:t>
            </a:r>
            <a:br>
              <a:rPr lang="ru-RU" sz="2400" b="1" dirty="0">
                <a:latin typeface="Times New Roman" pitchFamily="18" charset="0"/>
                <a:cs typeface="Calibri" pitchFamily="34" charset="0"/>
              </a:rPr>
            </a:br>
            <a:r>
              <a:rPr lang="ru-RU" sz="2400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Кому нужна вода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Calibri" pitchFamily="34" charset="0"/>
              </a:rPr>
              <a:t>, «Где живёт 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вода,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dirty="0">
                <a:latin typeface="Times New Roman" pitchFamily="18" charset="0"/>
                <a:cs typeface="Calibri" pitchFamily="34" charset="0"/>
              </a:rPr>
              <a:t>Разрезные картинки»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etskNagin96\Desktop\фото\IMG_20230320_162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872208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tskNagin96\Desktop\фото\IMG_20230320_162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90964"/>
            <a:ext cx="1944216" cy="26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tskNagin96\Desktop\фото\IMG_20230320_162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98" y="4215021"/>
            <a:ext cx="1713828" cy="24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etskNagin96\Desktop\фото\IMG-20230322-WA0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04" y="1690964"/>
            <a:ext cx="2181142" cy="24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etskNagin96\Desktop\фото\IMG-20230322-WA0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51" y="4251913"/>
            <a:ext cx="17422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8087" y="4830947"/>
            <a:ext cx="1777621" cy="2264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53285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Рисуем водичку – «Весёлые капельки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«Рыбки», «Аквариум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DetskNagin96\Desktop\фото\IMG_20230322_09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1610"/>
            <a:ext cx="304476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226" y="1700808"/>
            <a:ext cx="333279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977" y="4221088"/>
            <a:ext cx="32900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632502"/>
            <a:ext cx="1777621" cy="2264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1632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675456"/>
            <a:ext cx="8579296" cy="37444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наглядная информация;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«Кому и для чего нужна водо?»;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-консультация «Опыты с водой 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 с водой – это интересно»;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развивающий альбом «Все о воде», картотека «опыты с водой»;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725144"/>
            <a:ext cx="1919778" cy="244569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73" y="2015658"/>
            <a:ext cx="2286718" cy="26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822" y="3136358"/>
            <a:ext cx="2044214" cy="23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1273" y="4359067"/>
            <a:ext cx="2129440" cy="23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3773" y="2432889"/>
            <a:ext cx="4704522" cy="35283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9296" cy="192006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показать детям в домашних условиях, что для приготовления пищи, стирки белья,    уборки квартиры, поливки комнатных растений, купания людей нужна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вода».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DetskNagin96\Desktop\фото\IMG-20230320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2378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etskNagin96\Desktop\фото\IMG-20230320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19" y="1382908"/>
            <a:ext cx="2376264" cy="248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etskNagin96\Desktop\фото\IMG-20230320-WA0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3933"/>
            <a:ext cx="2230201" cy="2659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DetskNagin96\Desktop\фото\IMG-20230320-WA00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8" y="4025690"/>
            <a:ext cx="2335806" cy="279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DetskNagin96\Desktop\фото\IMG-20230321-WA00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1" y="3933056"/>
            <a:ext cx="2389524" cy="2810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DetskNagin96\Desktop\фото\IMG-20230322-WA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47" y="4002477"/>
            <a:ext cx="2091478" cy="267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64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75456"/>
            <a:ext cx="7920880" cy="280831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725144"/>
            <a:ext cx="1919778" cy="244569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5582" y="1296207"/>
            <a:ext cx="5805264" cy="48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3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Наталья\Desktop\slide_17.jpg"/>
          <p:cNvPicPr>
            <a:picLocks noChangeAspect="1" noChangeArrowheads="1"/>
          </p:cNvPicPr>
          <p:nvPr/>
        </p:nvPicPr>
        <p:blipFill>
          <a:blip r:embed="rId3" cstate="print"/>
          <a:srcRect l="6531" t="10941" r="15035" b="18500"/>
          <a:stretch>
            <a:fillRect/>
          </a:stretch>
        </p:blipFill>
        <p:spPr bwMode="auto">
          <a:xfrm>
            <a:off x="683568" y="404664"/>
            <a:ext cx="7953290" cy="4896544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899592" y="5013176"/>
            <a:ext cx="7416824" cy="6477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95B3D7"/>
              </a:solidFill>
              <a:effectLst>
                <a:prstShdw prst="shdw11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представлениями целостной картины мира. Необходимо включить малышей в осмысленную деятельность, в процессе которой они смогли бы обнаруживать все новые и новые свойства предметов. 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Игра и детское экспериментирование дополняют друг друга.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0"/>
            <a:ext cx="1584176" cy="2018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9734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детям элементарные представления 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свойствах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значении воды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1. Расширять представления детей о свойствах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2. Формировать представления о значении воды в жизни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3. Развивать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познавательно-исследовательскую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деятельность, интеллектуальную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активность.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7839" y="4149080"/>
            <a:ext cx="2376264" cy="3027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440740"/>
            <a:ext cx="79928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проектной деятельности: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Беседы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«Кому и для чего нужна вода»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2. Чтение художественной литературы: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К.И.Чуковскго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«Девочка чумазая»;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В.Бианки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«Купание медвежат». ,сказка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избушка».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3. Чтение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во время умывания 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4. Театрализация: показ сказки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избушка»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5. Исследовательская деятельность: 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-  знакомство со свойствами воды: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«Вода жидкая и не имеет формы», «Плавает-тонет», «Вода прозрачная», «Польза воды», «Красим воду», «Вода-растворитель», «собираем воду»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6. Сюжетно-ролевые игры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«Моем посуду, купаем куклу.»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7. Подвижные игры: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«Солнышко и дождик»,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«Ходят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капельки по кругу»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8. Пальчиковые игры: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«Дождик, дождик, веселей»,  «Буль-буль, Рыбки»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9. Дидактические игры: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«Кому нужна вода», «Где живет вода», «Разрезные картинки»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10. Продуктивная деятельность: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«Рисуем водичку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«Рыбки», «Тающие сосульки»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11. Работа с родителями: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изготовление картотеки «Опыты с водой», развивающий альбом «Все о воде»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-консультация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«Опыты с водой дома», «Игры с водой – это интересно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12. Заключительный этап: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481497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90364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Расширить представления детей о свойствах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2. Сформировать представления о значении воды в жизни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3. Развить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познавательно-исследовательскую деятельность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интеллектуальную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4. Воспитать бережное отношение к воде.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3383" y="3140968"/>
            <a:ext cx="2639858" cy="33630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2130" y="0"/>
            <a:ext cx="9144000" cy="9048625"/>
          </a:xfrm>
          <a:prstGeom prst="rect">
            <a:avLst/>
          </a:prstGeom>
          <a:noFill/>
        </p:spPr>
      </p:pic>
      <p:pic>
        <p:nvPicPr>
          <p:cNvPr id="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2001" y="4294385"/>
            <a:ext cx="1919778" cy="24456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Кому и для чего нужна вода»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9" name="Picture 2" descr="C:\Users\DetskNagin96\Desktop\фото\IMG_20230322_101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8437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tskNagin96\Desktop\фото\IMG_20230322_101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7025"/>
            <a:ext cx="331236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32993" y="25896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К.И.Чуковскго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«Девочка чумазая»;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В.Бианки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«Купание медвежат». ,сказка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избушка».</a:t>
            </a: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801" y="4941168"/>
            <a:ext cx="1640788" cy="2116700"/>
          </a:xfrm>
          <a:prstGeom prst="rect">
            <a:avLst/>
          </a:prstGeom>
          <a:noFill/>
        </p:spPr>
      </p:pic>
      <p:pic>
        <p:nvPicPr>
          <p:cNvPr id="1028" name="Picture 4" descr="C:\Users\DetskNagin96\Desktop\фото\IMG-20230322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0" y="1430981"/>
            <a:ext cx="2895241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k7218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8748">
            <a:off x="3926704" y="4418254"/>
            <a:ext cx="1406260" cy="193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9" name="Picture 1" descr="12553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34665">
            <a:off x="4144376" y="1592279"/>
            <a:ext cx="1200392" cy="17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60698"/>
            <a:ext cx="2771682" cy="35020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204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Чтение потешек во время умывания:</a:t>
            </a:r>
            <a:endParaRPr lang="ru-RU" sz="2000" dirty="0"/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77072"/>
            <a:ext cx="1919778" cy="2445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9675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«Водичка, водичка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Умой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личико,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Чтоб глазки блестели,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щёчки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алели,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Чтоб смеялся роток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кусался зубок.»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77372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«Тёплою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водою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Чисто руки мою.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Кусочек мыла я  возьму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ладошки им потру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etskNagin96\Desktop\фото\IMG_20230320_162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816424" cy="49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186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Bookman Old Style</vt:lpstr>
      <vt:lpstr>Calibri</vt:lpstr>
      <vt:lpstr>Times New Roman</vt:lpstr>
      <vt:lpstr>Тема Office</vt:lpstr>
      <vt:lpstr>МБДОУ ЦРР № 28 «Огонек»     Презентация проекта «Что за чудесница, водица-волшебница»</vt:lpstr>
      <vt:lpstr>ПАСПОРТ ПРОЕКТА  Тип проекта: познавательно-исследовательский  Участники проекта: дети второй группы раннего возраста, воспитатели, родители.  Продолжительность проекта: краткосрочный (две недели) Наличие межпредметных связей: интеграция образовательных областей: познавательное развитие, речевое развитие, социально- коммуникативное развитие, художественно –эстетическое развитие , физическое развитие.  </vt:lpstr>
      <vt:lpstr> Актуальность   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представлениями целостной картины мира. Необходимо включить малышей в осмысленную деятельность, в процессе которой они смогли бы обнаруживать все новые и новые свойства предметов. 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Игра и детское экспериментирование дополняют друг друга.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родителями:  -наглядная информация; -фотоотчет «Кому и для чего нужна водо?»; -консультация «Опыты с водой дома», «Игры с водой – это интересно»; -изготовление Лэпбука, развивающий альбом «Все о воде», картотека «опыты с водой»; </vt:lpstr>
      <vt:lpstr>фотоотчет: «показать детям в домашних условиях, что для приготовления пищи, стирки белья,    уборки квартиры, поливки комнатных растений, купания людей нужна вода».  </vt:lpstr>
      <vt:lpstr>Заключительный этап: выставка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«Водичка, водичка»</dc:title>
  <dc:creator>Наталья</dc:creator>
  <cp:lastModifiedBy>User</cp:lastModifiedBy>
  <cp:revision>150</cp:revision>
  <dcterms:created xsi:type="dcterms:W3CDTF">2017-01-21T10:46:37Z</dcterms:created>
  <dcterms:modified xsi:type="dcterms:W3CDTF">2023-05-28T05:08:32Z</dcterms:modified>
</cp:coreProperties>
</file>