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80" r:id="rId16"/>
    <p:sldId id="269" r:id="rId17"/>
    <p:sldId id="271" r:id="rId18"/>
    <p:sldId id="282" r:id="rId19"/>
    <p:sldId id="272" r:id="rId20"/>
    <p:sldId id="273" r:id="rId21"/>
    <p:sldId id="275" r:id="rId22"/>
    <p:sldId id="283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772554-79B9-4951-B620-904F2A1498BB}" type="datetimeFigureOut">
              <a:rPr lang="ru-RU" smtClean="0"/>
              <a:t>08.07.2023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611F52-975D-4DA3-8896-62B1162A1B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6885" y="227687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метод работы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414908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Презентация игровых проектов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466" y="54868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Подготовительный этап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2906"/>
              </p:ext>
            </p:extLst>
          </p:nvPr>
        </p:nvGraphicFramePr>
        <p:xfrm>
          <a:off x="323528" y="1348170"/>
          <a:ext cx="8208912" cy="2944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731"/>
                <a:gridCol w="3036653"/>
                <a:gridCol w="2016224"/>
                <a:gridCol w="2736304"/>
              </a:tblGrid>
              <a:tr h="3587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Мероприятия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Ответственные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Ожидаемые результаты</a:t>
                      </a:r>
                      <a:endParaRPr lang="ru-RU" b="1" dirty="0"/>
                    </a:p>
                  </a:txBody>
                  <a:tcPr/>
                </a:tc>
              </a:tr>
              <a:tr h="111612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Подбор материала по теме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Воспитатели, </a:t>
                      </a:r>
                    </a:p>
                    <a:p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базы для реализации проекта</a:t>
                      </a:r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Составление плана основного этапа проектирования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стратегии решения возникших проблем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8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Основной этап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84784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Беседа с детьми на тему « Моя семья», рассматривание семейных фотографий.</a:t>
            </a:r>
          </a:p>
          <a:p>
            <a:r>
              <a:rPr lang="ru-RU" dirty="0" smtClean="0"/>
              <a:t>     Задачи:</a:t>
            </a:r>
          </a:p>
          <a:p>
            <a:r>
              <a:rPr lang="ru-RU" dirty="0" smtClean="0"/>
              <a:t>- Формирование семейной принадлежности</a:t>
            </a:r>
          </a:p>
          <a:p>
            <a:r>
              <a:rPr lang="ru-RU" dirty="0" smtClean="0"/>
              <a:t>- Продолжать учить детей называть членов своей семьи, понимать роль взрослых и детей в семье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Развивать речь, как средство общения, обогащать словарный запас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Учить детей находить членов своей семьи, называть их.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Создать атмосферу тепла, любви и дружбы.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2453" y="443711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Чтение художественной литературы «Козлятки и волк», «Три медведя», «Маша и медведь», </a:t>
            </a:r>
            <a:r>
              <a:rPr lang="ru-RU" dirty="0" err="1" smtClean="0"/>
              <a:t>К.Ушинский</a:t>
            </a:r>
            <a:r>
              <a:rPr lang="ru-RU" dirty="0" smtClean="0"/>
              <a:t> «Петушок с семьёй».</a:t>
            </a:r>
          </a:p>
          <a:p>
            <a:r>
              <a:rPr lang="ru-RU" dirty="0" smtClean="0"/>
              <a:t>Задачи: </a:t>
            </a:r>
          </a:p>
          <a:p>
            <a:r>
              <a:rPr lang="ru-RU" dirty="0" smtClean="0"/>
              <a:t>- Помочь понять содержание сказок, оценить поступки героев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Формировать интерес и потребность в восприятии произведений.</a:t>
            </a:r>
          </a:p>
          <a:p>
            <a:pPr marL="285750" indent="-285750"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Вызвать эмоциональный отклик.</a:t>
            </a:r>
          </a:p>
        </p:txBody>
      </p:sp>
    </p:spTree>
    <p:extLst>
      <p:ext uri="{BB962C8B-B14F-4D97-AF65-F5344CB8AC3E}">
        <p14:creationId xmlns:p14="http://schemas.microsoft.com/office/powerpoint/2010/main" val="7109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3172" y="1234015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Беседа с детьми на тему « Моя семья », рассматривание семейных фотографий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708920"/>
            <a:ext cx="4169681" cy="29836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2708920"/>
            <a:ext cx="4536504" cy="298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5143" y="908720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Лепка из солёного теста «Подарок для родных- сердечки.»</a:t>
            </a:r>
          </a:p>
          <a:p>
            <a:r>
              <a:rPr lang="ru-RU" dirty="0"/>
              <a:t>  Задачи:</a:t>
            </a:r>
          </a:p>
          <a:p>
            <a:r>
              <a:rPr lang="ru-RU" dirty="0" smtClean="0"/>
              <a:t>- Формировать </a:t>
            </a:r>
            <a:r>
              <a:rPr lang="ru-RU" dirty="0"/>
              <a:t>интерес к работе с солёным тестом</a:t>
            </a:r>
          </a:p>
          <a:p>
            <a:r>
              <a:rPr lang="ru-RU" dirty="0" smtClean="0"/>
              <a:t>- Продолжать </a:t>
            </a:r>
            <a:r>
              <a:rPr lang="ru-RU" dirty="0"/>
              <a:t>учить раскатывать кусочек теста и при помощи формочки вырезать сердечко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Развивать </a:t>
            </a:r>
            <a:r>
              <a:rPr lang="ru-RU" dirty="0"/>
              <a:t>мелкую моторику и координацию движений пальцев рук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</a:t>
            </a:r>
            <a:r>
              <a:rPr lang="ru-RU" dirty="0"/>
              <a:t>Воспитывать желание изготовлять подарки своим близким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3933056"/>
            <a:ext cx="7128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Рисование « Украсим сердечки.»</a:t>
            </a:r>
          </a:p>
          <a:p>
            <a:r>
              <a:rPr lang="ru-RU" dirty="0"/>
              <a:t> Задачи:</a:t>
            </a:r>
          </a:p>
          <a:p>
            <a:r>
              <a:rPr lang="ru-RU" dirty="0"/>
              <a:t>-Продолжать развивать навык закрашивания слитными линиями сверху вниз всем ворсом кисти. </a:t>
            </a:r>
          </a:p>
          <a:p>
            <a:r>
              <a:rPr lang="ru-RU" dirty="0"/>
              <a:t>-Закрепить цвет сердечка( красный).</a:t>
            </a:r>
          </a:p>
          <a:p>
            <a:r>
              <a:rPr lang="ru-RU" dirty="0"/>
              <a:t>-Формировать навыки аккуратной работы, красиво украшать подарки для родных.</a:t>
            </a:r>
          </a:p>
        </p:txBody>
      </p:sp>
    </p:spTree>
    <p:extLst>
      <p:ext uri="{BB962C8B-B14F-4D97-AF65-F5344CB8AC3E}">
        <p14:creationId xmlns:p14="http://schemas.microsoft.com/office/powerpoint/2010/main" val="8231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32336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Лепка из солёного теста</a:t>
            </a:r>
            <a:endParaRPr lang="ru-RU" sz="2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908720"/>
            <a:ext cx="2520280" cy="31551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1355" y="3684411"/>
            <a:ext cx="3693257" cy="27699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2936" y="1430560"/>
            <a:ext cx="2549543" cy="33993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3" y="1430560"/>
            <a:ext cx="2461805" cy="328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83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692696"/>
            <a:ext cx="5474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Рисование « Украсим сердечки.»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430778"/>
            <a:ext cx="4320480" cy="32403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0613" y="1430778"/>
            <a:ext cx="4368162" cy="327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70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559844"/>
            <a:ext cx="77600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Сюжетно-ролевые игры </a:t>
            </a:r>
            <a:r>
              <a:rPr lang="ru-RU" dirty="0" smtClean="0"/>
              <a:t>«Семья», «Дочки-матери», «День рождения»</a:t>
            </a:r>
          </a:p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-Продолжать учить условным действиям с игрушками и предметами-заместителями, выстраивая их в смысловую цепочку </a:t>
            </a:r>
          </a:p>
          <a:p>
            <a:r>
              <a:rPr lang="ru-RU" dirty="0" smtClean="0"/>
              <a:t>-Вступать в кратковременные взаимодействия со сверстниками, развёртывая цепочку из 2-3 действий с сюжетными игрушками</a:t>
            </a:r>
          </a:p>
          <a:p>
            <a:r>
              <a:rPr lang="ru-RU" dirty="0" smtClean="0"/>
              <a:t>-Воспитывать дружеские взаимоотношения, желание подражать традициям своей семьи.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1163" y="3645024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Пальчиковые игры: </a:t>
            </a:r>
            <a:r>
              <a:rPr lang="ru-RU" dirty="0"/>
              <a:t>«Этот пальчик дедушка…», «Кто живёт в моей квартире», «Знаю я что у меня дома дружная семья»</a:t>
            </a:r>
          </a:p>
          <a:p>
            <a:r>
              <a:rPr lang="ru-RU" dirty="0"/>
              <a:t>Задачи:</a:t>
            </a:r>
          </a:p>
          <a:p>
            <a:r>
              <a:rPr lang="ru-RU" dirty="0"/>
              <a:t>-Закрепить представления о семье</a:t>
            </a:r>
          </a:p>
          <a:p>
            <a:r>
              <a:rPr lang="ru-RU" dirty="0"/>
              <a:t>-Развивать мелкую моторику рук, речь</a:t>
            </a:r>
          </a:p>
          <a:p>
            <a:r>
              <a:rPr lang="ru-RU" dirty="0"/>
              <a:t>-Развивать интерес к фольклорным произведениям, внимательности, способности сосредотачиваться.</a:t>
            </a:r>
          </a:p>
          <a:p>
            <a:r>
              <a:rPr lang="ru-RU" dirty="0"/>
              <a:t>- </a:t>
            </a:r>
            <a:r>
              <a:rPr lang="ru-RU" dirty="0" smtClean="0"/>
              <a:t>Воспитание </a:t>
            </a:r>
            <a:r>
              <a:rPr lang="ru-RU" dirty="0"/>
              <a:t>добрых взаимоотношений между детьми, взрослым и ребёнком.</a:t>
            </a:r>
          </a:p>
        </p:txBody>
      </p:sp>
    </p:spTree>
    <p:extLst>
      <p:ext uri="{BB962C8B-B14F-4D97-AF65-F5344CB8AC3E}">
        <p14:creationId xmlns:p14="http://schemas.microsoft.com/office/powerpoint/2010/main" val="134596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26876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Сюжетно-ролевые игры «Семья», «Дочки-матери».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651" y="2204864"/>
            <a:ext cx="4564373" cy="34232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2177488"/>
            <a:ext cx="3512616" cy="45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4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62068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Пальчиковые игры: </a:t>
            </a:r>
            <a:r>
              <a:rPr lang="ru-RU" dirty="0"/>
              <a:t>«Этот пальчик дедушка…», «Кто живёт в моей квартире», «Знаю я что у меня дома дружная семья»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0141" y="1772816"/>
            <a:ext cx="6187506" cy="374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6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887546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Дидактические игры: </a:t>
            </a:r>
            <a:r>
              <a:rPr lang="ru-RU" dirty="0" smtClean="0"/>
              <a:t>«Моя семья», «Мамы и папы есть у всех», «Определи возраст»</a:t>
            </a:r>
          </a:p>
          <a:p>
            <a:endParaRPr lang="ru-RU" dirty="0" smtClean="0"/>
          </a:p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-упражнять в назывании членов семьи, выкладывать карточки на листок-домик</a:t>
            </a:r>
          </a:p>
          <a:p>
            <a:r>
              <a:rPr lang="ru-RU" dirty="0" smtClean="0"/>
              <a:t>-Развивать речь, обогащать словарный запас</a:t>
            </a:r>
          </a:p>
          <a:p>
            <a:r>
              <a:rPr lang="ru-RU" dirty="0" smtClean="0"/>
              <a:t>-Вызвать у ребёнка радость и гордость за то, что у него есть семья.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7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83671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Познавательно – игровой проект образовательной деятельности в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условиях ДОУ для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2 младшей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группы.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« Я люблю свою семью.»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42900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/>
              <a:t>Продолжительность</a:t>
            </a:r>
            <a:r>
              <a:rPr lang="ru-RU" sz="1600" dirty="0" smtClean="0"/>
              <a:t>: краткосрочный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Участники: </a:t>
            </a:r>
            <a:r>
              <a:rPr lang="ru-RU" sz="1600" dirty="0" smtClean="0"/>
              <a:t>дети </a:t>
            </a:r>
            <a:r>
              <a:rPr lang="ru-RU" sz="1600" dirty="0" smtClean="0"/>
              <a:t>2 </a:t>
            </a:r>
            <a:r>
              <a:rPr lang="ru-RU" sz="1600" dirty="0" err="1" smtClean="0"/>
              <a:t>мл.группы</a:t>
            </a:r>
            <a:r>
              <a:rPr lang="ru-RU" sz="1600" dirty="0" smtClean="0"/>
              <a:t>, воспитатели, родители.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Направления образования и развития детей </a:t>
            </a:r>
            <a:r>
              <a:rPr lang="ru-RU" sz="1600" b="1" dirty="0" smtClean="0"/>
              <a:t>2 </a:t>
            </a:r>
            <a:r>
              <a:rPr lang="ru-RU" sz="1600" b="1" dirty="0" err="1" smtClean="0"/>
              <a:t>мл.группы</a:t>
            </a:r>
            <a:r>
              <a:rPr lang="ru-RU" sz="16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ru-RU" sz="1600" b="1" dirty="0"/>
              <a:t> </a:t>
            </a:r>
            <a:r>
              <a:rPr lang="ru-RU" sz="1600" dirty="0" smtClean="0"/>
              <a:t>- Социально – личностное развитие</a:t>
            </a:r>
          </a:p>
          <a:p>
            <a:pPr>
              <a:lnSpc>
                <a:spcPct val="150000"/>
              </a:lnSpc>
            </a:pPr>
            <a:r>
              <a:rPr lang="ru-RU" sz="1600" dirty="0"/>
              <a:t> </a:t>
            </a:r>
            <a:r>
              <a:rPr lang="ru-RU" sz="1600" dirty="0" smtClean="0"/>
              <a:t>- Познавательно – речевое развитие</a:t>
            </a:r>
          </a:p>
          <a:p>
            <a:pPr>
              <a:lnSpc>
                <a:spcPct val="150000"/>
              </a:lnSpc>
            </a:pPr>
            <a:r>
              <a:rPr lang="ru-RU" sz="1600" dirty="0"/>
              <a:t> </a:t>
            </a:r>
            <a:r>
              <a:rPr lang="ru-RU" sz="1600" dirty="0" smtClean="0"/>
              <a:t>- Художественно – эстетическое развитие</a:t>
            </a:r>
          </a:p>
          <a:p>
            <a:pPr>
              <a:lnSpc>
                <a:spcPct val="150000"/>
              </a:lnSpc>
            </a:pPr>
            <a:r>
              <a:rPr lang="ru-RU" sz="1600" dirty="0"/>
              <a:t> </a:t>
            </a:r>
            <a:r>
              <a:rPr lang="ru-RU" sz="1600" dirty="0" smtClean="0"/>
              <a:t>- Физическое развитие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857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18373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Дидактические игры: </a:t>
            </a:r>
            <a:r>
              <a:rPr lang="ru-RU" dirty="0" smtClean="0"/>
              <a:t>«Моя семья», «Мамы и папы есть у всех».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762975"/>
            <a:ext cx="3528392" cy="30301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9" y="755328"/>
            <a:ext cx="3475044" cy="29523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594" y="3933056"/>
            <a:ext cx="3576374" cy="26311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3955008"/>
            <a:ext cx="3568246" cy="267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Консультации для родителей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Влияние семьи на развитие ребёнка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Правила общения в семье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Радуйтесь вашему ребёнку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Искусство быть родителем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Памятка родителям по созданию благоприятной семейной атмосферы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Я ребёнок и я имею право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>Задачи: повышение педагогической культуры родителей,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4006450"/>
            <a:ext cx="7442980" cy="240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98559"/>
            <a:ext cx="8388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Итоговое мероприятие: </a:t>
            </a:r>
          </a:p>
          <a:p>
            <a:endParaRPr lang="ru-RU" sz="2000" dirty="0" smtClean="0"/>
          </a:p>
          <a:p>
            <a:r>
              <a:rPr lang="ru-RU" sz="2000" dirty="0" smtClean="0"/>
              <a:t>Показ кукольного театра : « Волк и семеро козлят.»</a:t>
            </a:r>
          </a:p>
          <a:p>
            <a:r>
              <a:rPr lang="ru-RU" sz="2000" dirty="0" smtClean="0"/>
              <a:t>Задачи: </a:t>
            </a:r>
            <a:r>
              <a:rPr lang="ru-RU" sz="2000" dirty="0"/>
              <a:t>: Создать праздничное настроение; формировать у детей живой интерес к театрализованной деятельности; расширять кругозор, </a:t>
            </a:r>
            <a:r>
              <a:rPr lang="ru-RU" sz="2000" dirty="0" smtClean="0"/>
              <a:t>речь детей; доставить </a:t>
            </a:r>
            <a:r>
              <a:rPr lang="ru-RU" sz="2000" dirty="0"/>
              <a:t>детям радость.</a:t>
            </a:r>
          </a:p>
          <a:p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2845328"/>
            <a:ext cx="5380464" cy="366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991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5608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Завершающий этап</a:t>
            </a:r>
            <a:endParaRPr lang="ru-RU" b="1" dirty="0" smtClean="0"/>
          </a:p>
          <a:p>
            <a:r>
              <a:rPr lang="ru-RU" dirty="0" smtClean="0"/>
              <a:t>Оформление совместной выставки воспитателей и детей </a:t>
            </a:r>
            <a:r>
              <a:rPr lang="ru-RU" dirty="0" smtClean="0"/>
              <a:t>2 </a:t>
            </a:r>
            <a:r>
              <a:rPr lang="ru-RU" dirty="0" smtClean="0"/>
              <a:t>младшей группы «Чудо-дерево для наших родных»</a:t>
            </a:r>
          </a:p>
          <a:p>
            <a:endParaRPr lang="ru-RU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3788" y="4649838"/>
            <a:ext cx="3456384" cy="19998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421908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Родительское собрание «Моя семья – что может быть дороже».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1268760"/>
            <a:ext cx="2088232" cy="27843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233272"/>
            <a:ext cx="2232248" cy="280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597617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76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246" y="476672"/>
            <a:ext cx="76328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Актуальность темы: </a:t>
            </a:r>
            <a:r>
              <a:rPr lang="ru-RU" sz="2000" dirty="0" smtClean="0"/>
              <a:t>Помочь детям получить более широкие знания о семье. Формировать осознанное представление о необходимости</a:t>
            </a:r>
            <a:r>
              <a:rPr lang="ru-RU" sz="2000" b="1" dirty="0" smtClean="0"/>
              <a:t> </a:t>
            </a:r>
            <a:r>
              <a:rPr lang="ru-RU" sz="2000" dirty="0" smtClean="0"/>
              <a:t> заботиться о своей семье. Ознакомление детей с понятием «семья» невозможно без непосредственной поддержки самой семьи. Родители должны дать понять ребёнку, что он часть семьи, что это очень важно. В семье все любят друг друга и заботятся друг о друге.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72246" y="4365104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Проблема: </a:t>
            </a:r>
            <a:r>
              <a:rPr lang="ru-RU" sz="2000" dirty="0" smtClean="0"/>
              <a:t>Недостаточные знания детей о своей семье, пассивность родителей при проведении творческих, тематических выставок.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374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96752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 проекта: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Формирование у детей первоначальных представлений о семье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Способствовать гармонизации взаимоотношений между детьми и родителями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Создавать у детей радостное настроение посредствам привлечения к различным мероприятиям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Организовать все виды детской деятельности вокруг темы «моя семья»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Активизировать творческий потенциал детей и родителей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0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80728"/>
            <a:ext cx="856895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Задачи проекта:</a:t>
            </a:r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- Познакомить детей с понятием «семья», «имя», «фамилия».</a:t>
            </a:r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- Учить детей называть членов своей семьи: мама, папа, брат, сестра, бабушка, дедушка.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-Развивать познавательную активность, мышление, воображение, коммуникативные навыки.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Развивать продуктивную деятельность детей.</a:t>
            </a:r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- Способствовать вовлечению родителей в совместную деятельность в условиях семьи и ДОУ.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3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68760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Работа с родителями: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- Беседа о предстоящей выставке.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- Проведение родительского собрания: </a:t>
            </a:r>
            <a:r>
              <a:rPr lang="en-US" sz="2400" dirty="0" smtClean="0"/>
              <a:t>          </a:t>
            </a:r>
            <a:r>
              <a:rPr lang="ru-RU" sz="2400" dirty="0" smtClean="0"/>
              <a:t>« Моя семья – что может быть дороже.»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01008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Итоговое мероприятие: </a:t>
            </a:r>
            <a:r>
              <a:rPr lang="ru-RU" sz="2400" dirty="0" smtClean="0"/>
              <a:t>показ кукольного театра «Волк и семеро козлят»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59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96752"/>
            <a:ext cx="63367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Предполагаемый результат: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- Расширятся знания детей о семье, о членах семьи, о жизни бабушки и дедушки.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- Пополнится словарный запас ребёнка.</a:t>
            </a:r>
          </a:p>
          <a:p>
            <a:r>
              <a:rPr lang="ru-RU" sz="2000" dirty="0" smtClean="0"/>
              <a:t>- Сформируется у ребёнка радость и гордость за то, что у него есть семья.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- Повысится педагогическая культура родителей.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- Установятся с родителями доверительные  и партнёрские отношения.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-Сформируется активность и заинтересованность в образовательном процессе детей у родителей.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377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40768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Этапы работы над проектом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2708920"/>
            <a:ext cx="59046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Подготовительный этап: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- Определение цели и задачи проекта.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- Составление плана основного этапа проектирования</a:t>
            </a:r>
          </a:p>
          <a:p>
            <a:r>
              <a:rPr lang="ru-RU" sz="2000" dirty="0" smtClean="0"/>
              <a:t>- Подборка стихов о маме и папе, о бабушке и дедушке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- Подборка дидактических, сюжетно-ролевых, театрализованных игр на семейную тематику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- Подготовка атрибутов для сюжетно- ролевых игр</a:t>
            </a:r>
          </a:p>
        </p:txBody>
      </p:sp>
    </p:spTree>
    <p:extLst>
      <p:ext uri="{BB962C8B-B14F-4D97-AF65-F5344CB8AC3E}">
        <p14:creationId xmlns:p14="http://schemas.microsoft.com/office/powerpoint/2010/main" val="5472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070731"/>
            <a:ext cx="676875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Основной этап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Беседа с детьми на тему «Моя семья.»</a:t>
            </a:r>
          </a:p>
          <a:p>
            <a:r>
              <a:rPr lang="ru-RU" dirty="0" smtClean="0"/>
              <a:t>- </a:t>
            </a:r>
            <a:r>
              <a:rPr lang="ru-RU" dirty="0"/>
              <a:t>Рассматривание семейных фотографий</a:t>
            </a:r>
          </a:p>
          <a:p>
            <a:r>
              <a:rPr lang="ru-RU" dirty="0" smtClean="0"/>
              <a:t> - Чтение художественной литературы</a:t>
            </a:r>
          </a:p>
          <a:p>
            <a:r>
              <a:rPr lang="ru-RU" dirty="0"/>
              <a:t> </a:t>
            </a:r>
            <a:r>
              <a:rPr lang="ru-RU" dirty="0" smtClean="0"/>
              <a:t>-Продуктивная деятельность совместно с детьми( лепка, рисование) </a:t>
            </a:r>
          </a:p>
          <a:p>
            <a:r>
              <a:rPr lang="ru-RU" dirty="0"/>
              <a:t> </a:t>
            </a:r>
            <a:r>
              <a:rPr lang="ru-RU" dirty="0" smtClean="0"/>
              <a:t>- Беседа с родителями о предстоящем родительском      собрании</a:t>
            </a:r>
          </a:p>
          <a:p>
            <a:r>
              <a:rPr lang="ru-RU" dirty="0" smtClean="0"/>
              <a:t> - Консультации для родителей</a:t>
            </a:r>
          </a:p>
          <a:p>
            <a:r>
              <a:rPr lang="ru-RU" dirty="0"/>
              <a:t> </a:t>
            </a:r>
            <a:r>
              <a:rPr lang="ru-RU" dirty="0" smtClean="0"/>
              <a:t>- Оформление выставки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3933056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Завершающий этап</a:t>
            </a:r>
          </a:p>
          <a:p>
            <a:r>
              <a:rPr lang="ru-RU" dirty="0" smtClean="0"/>
              <a:t> - Оформление </a:t>
            </a:r>
            <a:r>
              <a:rPr lang="ru-RU" dirty="0"/>
              <a:t>совместной выставки </a:t>
            </a:r>
            <a:r>
              <a:rPr lang="ru-RU" dirty="0" smtClean="0"/>
              <a:t>воспитателей </a:t>
            </a:r>
            <a:r>
              <a:rPr lang="ru-RU" dirty="0"/>
              <a:t>и детей 1 </a:t>
            </a:r>
            <a:r>
              <a:rPr lang="ru-RU" dirty="0" smtClean="0"/>
              <a:t>младшей </a:t>
            </a:r>
            <a:r>
              <a:rPr lang="ru-RU" dirty="0"/>
              <a:t>группы </a:t>
            </a:r>
            <a:r>
              <a:rPr lang="ru-RU" dirty="0" smtClean="0"/>
              <a:t>« </a:t>
            </a:r>
            <a:r>
              <a:rPr lang="ru-RU" dirty="0"/>
              <a:t>Чудо – дерево для наших родных</a:t>
            </a:r>
            <a:r>
              <a:rPr lang="ru-RU" dirty="0" smtClean="0"/>
              <a:t>!».</a:t>
            </a:r>
          </a:p>
          <a:p>
            <a:endParaRPr lang="ru-RU" dirty="0"/>
          </a:p>
          <a:p>
            <a:r>
              <a:rPr lang="ru-RU" dirty="0" smtClean="0"/>
              <a:t> - Родительское </a:t>
            </a:r>
            <a:r>
              <a:rPr lang="ru-RU" dirty="0"/>
              <a:t>собрание «Моя семья – что может быть дороже».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6411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481</TotalTime>
  <Words>1109</Words>
  <Application>Microsoft Office PowerPoint</Application>
  <PresentationFormat>Экран (4:3)</PresentationFormat>
  <Paragraphs>135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Грачев</dc:creator>
  <cp:lastModifiedBy>Жанна</cp:lastModifiedBy>
  <cp:revision>44</cp:revision>
  <dcterms:created xsi:type="dcterms:W3CDTF">2016-03-14T14:02:06Z</dcterms:created>
  <dcterms:modified xsi:type="dcterms:W3CDTF">2023-07-08T15:08:08Z</dcterms:modified>
</cp:coreProperties>
</file>