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2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586" autoAdjust="0"/>
  </p:normalViewPr>
  <p:slideViewPr>
    <p:cSldViewPr snapToGrid="0">
      <p:cViewPr varScale="1">
        <p:scale>
          <a:sx n="60" d="100"/>
          <a:sy n="60" d="100"/>
        </p:scale>
        <p:origin x="152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79873-8C89-44D6-B8E7-3999C02FB13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F0329-6556-44D3-9C03-0DB5DD3C3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778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F0329-6556-44D3-9C03-0DB5DD3C3E5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995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F0329-6556-44D3-9C03-0DB5DD3C3E5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396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F0329-6556-44D3-9C03-0DB5DD3C3E5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48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5611768-D55E-41C2-9EF4-D9D16EEBB0B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9FFA031-3E39-4212-A699-75B0E05D9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322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1768-D55E-41C2-9EF4-D9D16EEBB0B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A031-3E39-4212-A699-75B0E05D9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05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1768-D55E-41C2-9EF4-D9D16EEBB0B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A031-3E39-4212-A699-75B0E05D9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443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1768-D55E-41C2-9EF4-D9D16EEBB0B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A031-3E39-4212-A699-75B0E05D9915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1692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1768-D55E-41C2-9EF4-D9D16EEBB0B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A031-3E39-4212-A699-75B0E05D9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085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1768-D55E-41C2-9EF4-D9D16EEBB0B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A031-3E39-4212-A699-75B0E05D9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602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1768-D55E-41C2-9EF4-D9D16EEBB0B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A031-3E39-4212-A699-75B0E05D9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296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1768-D55E-41C2-9EF4-D9D16EEBB0B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A031-3E39-4212-A699-75B0E05D9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341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1768-D55E-41C2-9EF4-D9D16EEBB0B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A031-3E39-4212-A699-75B0E05D9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59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1768-D55E-41C2-9EF4-D9D16EEBB0B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A031-3E39-4212-A699-75B0E05D9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65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1768-D55E-41C2-9EF4-D9D16EEBB0B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A031-3E39-4212-A699-75B0E05D9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72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1768-D55E-41C2-9EF4-D9D16EEBB0B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A031-3E39-4212-A699-75B0E05D9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051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1768-D55E-41C2-9EF4-D9D16EEBB0B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A031-3E39-4212-A699-75B0E05D9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538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1768-D55E-41C2-9EF4-D9D16EEBB0B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A031-3E39-4212-A699-75B0E05D9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090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1768-D55E-41C2-9EF4-D9D16EEBB0B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A031-3E39-4212-A699-75B0E05D9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30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1768-D55E-41C2-9EF4-D9D16EEBB0B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A031-3E39-4212-A699-75B0E05D9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786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1768-D55E-41C2-9EF4-D9D16EEBB0B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A031-3E39-4212-A699-75B0E05D9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497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11768-D55E-41C2-9EF4-D9D16EEBB0B1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FA031-3E39-4212-A699-75B0E05D9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1529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  <p:sldLayoutId id="214748400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2826" y="432619"/>
            <a:ext cx="9075173" cy="1219200"/>
          </a:xfrm>
        </p:spPr>
        <p:txBody>
          <a:bodyPr>
            <a:normAutofit/>
          </a:bodyPr>
          <a:lstStyle/>
          <a:p>
            <a:pPr algn="ctr"/>
            <a:r>
              <a:rPr lang="ru-RU" sz="32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ОРЕНБУРГСКИЙ</a:t>
            </a:r>
            <a:r>
              <a:rPr lang="ru-RU" sz="3200" b="1" cap="none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УЧЕТНО- ФИНАНСОВЫЙ ТЕХНИКУМ</a:t>
            </a:r>
            <a:endParaRPr lang="ru-RU" sz="32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9806" y="2359743"/>
            <a:ext cx="7315200" cy="1927122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ЛИТЕРАТУРНО- МУЗЫКАЛЬНАЯ КОМПОЗИЦИЯ </a:t>
            </a:r>
          </a:p>
          <a:p>
            <a:pPr algn="ctr"/>
            <a:r>
              <a:rPr lang="ru-RU" sz="24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«ЕСТЬ НЕСКУДЕЮЩАЯ СИЛА ……»</a:t>
            </a:r>
          </a:p>
          <a:p>
            <a:pPr algn="ctr"/>
            <a:r>
              <a:rPr lang="ru-RU" sz="24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(по письмам и лирике Федора Ивановича Тютчева).</a:t>
            </a:r>
            <a:endParaRPr lang="ru-RU" sz="24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2011" y="5365213"/>
            <a:ext cx="332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ОРЕНБУРГ</a:t>
            </a:r>
            <a:r>
              <a:rPr lang="ru-RU" sz="2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ru-RU" sz="24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2023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405975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08" y="321858"/>
            <a:ext cx="6637870" cy="56558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0900" y="1460500"/>
            <a:ext cx="4800600" cy="39703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И эта вера не обманет</a:t>
            </a: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Того, кто ею лишь живет,</a:t>
            </a: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Не все, что здесь цвело, увянет,</a:t>
            </a: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Не все, что было здесь, пройдет!</a:t>
            </a:r>
          </a:p>
          <a:p>
            <a:endParaRPr lang="ru-RU" sz="2800" b="1" dirty="0">
              <a:ln/>
              <a:solidFill>
                <a:schemeClr val="accent3"/>
              </a:solidFill>
            </a:endParaRPr>
          </a:p>
          <a:p>
            <a:r>
              <a:rPr lang="ru-RU" sz="2800" b="1" i="1" dirty="0" smtClean="0">
                <a:ln/>
                <a:solidFill>
                  <a:schemeClr val="accent3"/>
                </a:solidFill>
              </a:rPr>
              <a:t>Чему бы жизнь нас ни учила…</a:t>
            </a:r>
            <a:endParaRPr lang="ru-RU" sz="2800" b="1" i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8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34977" y="2476500"/>
            <a:ext cx="5596723" cy="3539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Он милосердый, всемогущий,</a:t>
            </a: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Он, греющий своим лучом</a:t>
            </a: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И пышный цвет, на воздухе цветущий,</a:t>
            </a: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И чистый перл на дне морском.</a:t>
            </a:r>
          </a:p>
          <a:p>
            <a:endParaRPr lang="ru-RU" sz="2800" b="1" dirty="0" smtClean="0">
              <a:ln/>
              <a:solidFill>
                <a:schemeClr val="accent3"/>
              </a:solidFill>
            </a:endParaRP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	</a:t>
            </a:r>
            <a:r>
              <a:rPr lang="ru-RU" sz="2800" b="1" i="1" dirty="0" smtClean="0">
                <a:ln/>
                <a:solidFill>
                  <a:schemeClr val="accent3"/>
                </a:solidFill>
              </a:rPr>
              <a:t>Когда на то нет Божьего согласья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..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2" y="504277"/>
            <a:ext cx="6345715" cy="596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9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92" y="266608"/>
            <a:ext cx="5090601" cy="59502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40637" y="561860"/>
            <a:ext cx="6424363" cy="35394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«Отвечает </a:t>
            </a:r>
            <a:r>
              <a:rPr lang="ru-RU" sz="2800" b="1" dirty="0">
                <a:ln/>
                <a:solidFill>
                  <a:schemeClr val="accent3"/>
                </a:solidFill>
              </a:rPr>
              <a:t>ли власть в России всем этим требованиям? Какую веру она исповедует и 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какому правилу следует?»</a:t>
            </a:r>
          </a:p>
          <a:p>
            <a:endParaRPr lang="ru-RU" sz="2800" b="1" dirty="0">
              <a:ln/>
              <a:solidFill>
                <a:schemeClr val="accent3"/>
              </a:solidFill>
            </a:endParaRP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Из письма от 28 сентября 1857 года</a:t>
            </a: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 Антонине Дмитриевне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Блудовой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, писательнице и мемуаристке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7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94" y="480289"/>
            <a:ext cx="4609554" cy="6015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9401" y="903383"/>
            <a:ext cx="6582884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«Новые поколения с новыми воззрениями и убеждениями господствовали над миром …..»</a:t>
            </a:r>
          </a:p>
          <a:p>
            <a:endParaRPr lang="ru-RU" sz="2800" b="1" dirty="0" smtClean="0">
              <a:ln/>
              <a:solidFill>
                <a:schemeClr val="accent3"/>
              </a:solidFill>
            </a:endParaRP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Из письма от 9 сентября 1855 года</a:t>
            </a: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Эрнестине Ф. Тютчевой, жене поэта</a:t>
            </a:r>
          </a:p>
        </p:txBody>
      </p:sp>
    </p:spTree>
    <p:extLst>
      <p:ext uri="{BB962C8B-B14F-4D97-AF65-F5344CB8AC3E}">
        <p14:creationId xmlns:p14="http://schemas.microsoft.com/office/powerpoint/2010/main" val="277701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31" y="498762"/>
            <a:ext cx="4762500" cy="5819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5322" y="910269"/>
            <a:ext cx="6503778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«…Я вдруг почувствовал себя современником далеких правнуков…»</a:t>
            </a:r>
          </a:p>
          <a:p>
            <a:endParaRPr lang="ru-RU" sz="2800" b="1" dirty="0">
              <a:ln/>
              <a:solidFill>
                <a:schemeClr val="accent3"/>
              </a:solidFill>
            </a:endParaRP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Ф.И. Тютчев, письмо от 9 сентября1855 года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7" y="237159"/>
            <a:ext cx="4632141" cy="59681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150" y="6345716"/>
            <a:ext cx="481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Ф.И. Тютчев, 20-е годы.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7080" y="520701"/>
            <a:ext cx="6345715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2800" b="1" dirty="0" smtClean="0">
                <a:ln/>
                <a:solidFill>
                  <a:schemeClr val="accent3"/>
                </a:solidFill>
              </a:rPr>
              <a:t>«Человеческая природа вне известных верований … может быть только одним: судорогою бешенства, роковой исход которой — только разрушение».</a:t>
            </a:r>
          </a:p>
          <a:p>
            <a:pPr algn="just"/>
            <a:endParaRPr lang="ru-RU" sz="2800" b="1" dirty="0">
              <a:ln/>
              <a:solidFill>
                <a:schemeClr val="accent3"/>
              </a:solidFill>
            </a:endParaRPr>
          </a:p>
          <a:p>
            <a:pPr algn="just"/>
            <a:r>
              <a:rPr lang="ru-RU" sz="2800" b="1" dirty="0" smtClean="0">
                <a:ln/>
                <a:solidFill>
                  <a:schemeClr val="accent3"/>
                </a:solidFill>
              </a:rPr>
              <a:t>	Ф.И. Тютчев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3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27" y="0"/>
            <a:ext cx="4162460" cy="61174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471" y="6311900"/>
            <a:ext cx="5914529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</a:rPr>
              <a:t>Анна Федоровна Аксакова, дочь Ф.И. Тютчева</a:t>
            </a:r>
            <a:endParaRPr lang="ru-RU" sz="2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838200"/>
            <a:ext cx="7137399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«….с божьей помощью, ты найдешь в России больше любви где бы то ни было в другом месте…»</a:t>
            </a:r>
          </a:p>
          <a:p>
            <a:endParaRPr lang="ru-RU" sz="2800" b="1" dirty="0" smtClean="0">
              <a:ln/>
              <a:solidFill>
                <a:schemeClr val="accent3"/>
              </a:solidFill>
            </a:endParaRP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Из письма поэта дочери  в июне 1845 года  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2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76" y="649300"/>
            <a:ext cx="5086408" cy="6208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3400" y="1016000"/>
            <a:ext cx="5470028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О вещая душа моя!</a:t>
            </a: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О сердце, полное тревоги!...</a:t>
            </a:r>
          </a:p>
          <a:p>
            <a:pPr fontAlgn="base"/>
            <a:r>
              <a:rPr lang="ru-RU" sz="2800" b="1" dirty="0">
                <a:ln/>
                <a:solidFill>
                  <a:schemeClr val="accent3"/>
                </a:solidFill>
              </a:rPr>
              <a:t>О, как ты бьешься на пороге</a:t>
            </a:r>
          </a:p>
          <a:p>
            <a:r>
              <a:rPr lang="ru-RU" sz="2800" b="1" dirty="0">
                <a:ln/>
                <a:solidFill>
                  <a:schemeClr val="accent3"/>
                </a:solidFill>
              </a:rPr>
              <a:t>Как бы двойного бытия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!..</a:t>
            </a:r>
          </a:p>
          <a:p>
            <a:endParaRPr lang="ru-RU" sz="2800" b="1" dirty="0">
              <a:ln/>
              <a:solidFill>
                <a:schemeClr val="accent3"/>
              </a:solidFill>
            </a:endParaRP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		О вещая душа моя…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4466"/>
            <a:ext cx="4444082" cy="5991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500" y="6351835"/>
            <a:ext cx="4998139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3"/>
                </a:solidFill>
              </a:rPr>
              <a:t>Анна Федоровна Аксакова, 1860-е годы</a:t>
            </a:r>
            <a:endParaRPr lang="ru-RU" sz="2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889000"/>
            <a:ext cx="7023100" cy="31085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«Настоящее возбуждает целый мир тяжелых мыслей и чувств. Зло пока еще не распространилось, но где против него средства?» </a:t>
            </a:r>
          </a:p>
          <a:p>
            <a:endParaRPr lang="ru-RU" sz="2800" b="1" dirty="0">
              <a:ln/>
              <a:solidFill>
                <a:schemeClr val="accent3"/>
              </a:solidFill>
            </a:endParaRP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Из письма поэта от 17 июля 1871 года дочери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1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3716" y="1773717"/>
            <a:ext cx="731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Свершается заслуженная кара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За тяжкий грех, тысячелетний грех...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16" y="0"/>
            <a:ext cx="7899400" cy="5924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2266" y="5924550"/>
            <a:ext cx="765809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</a:rPr>
              <a:t>Свершается заслуженная кара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</a:rPr>
              <a:t>За тяжкий грех, тысячелетний грех…</a:t>
            </a:r>
            <a:endParaRPr lang="ru-RU" sz="24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8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93" y="14077"/>
            <a:ext cx="8075364" cy="60565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9100" y="6070600"/>
            <a:ext cx="519555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solidFill>
                  <a:schemeClr val="accent3"/>
                </a:solidFill>
              </a:rPr>
              <a:t>Спаси тебя Господь и отрезви….</a:t>
            </a:r>
            <a:endParaRPr lang="ru-RU" sz="24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80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32" y="614725"/>
            <a:ext cx="4572396" cy="5724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980" y="6401833"/>
            <a:ext cx="5422900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</a:rPr>
              <a:t>Эрнестина Ф. Тютчева, вторая жена поэта</a:t>
            </a:r>
            <a:endParaRPr lang="ru-RU" sz="2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2900" y="1244601"/>
            <a:ext cx="6769100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«… чувство тоски и ужаса уже много лет стало привычным состоянием моей души…»</a:t>
            </a:r>
          </a:p>
          <a:p>
            <a:endParaRPr lang="ru-RU" sz="2800" b="1" dirty="0">
              <a:ln/>
              <a:solidFill>
                <a:schemeClr val="accent3"/>
              </a:solidFill>
            </a:endParaRP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Из письма Ф.И. Тютчева от 23 сентября 1857 года жене 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1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49" y="0"/>
            <a:ext cx="3938016" cy="579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7348" y="6320316"/>
            <a:ext cx="4095719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3"/>
                </a:solidFill>
              </a:rPr>
              <a:t>Ф.И. Тютчев, конец 1860-х годов.</a:t>
            </a:r>
            <a:endParaRPr lang="ru-RU" sz="2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457200"/>
            <a:ext cx="5067300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Чему бы жизнь нас ни учила,</a:t>
            </a: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Но сердце верит в чудеса:</a:t>
            </a: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Есть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нескудеющая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сила,</a:t>
            </a:r>
          </a:p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Есть и нетленная краса.</a:t>
            </a:r>
          </a:p>
          <a:p>
            <a:endParaRPr lang="ru-RU" sz="2800" b="1" dirty="0">
              <a:ln/>
              <a:solidFill>
                <a:schemeClr val="accent3"/>
              </a:solidFill>
            </a:endParaRPr>
          </a:p>
          <a:p>
            <a:r>
              <a:rPr lang="ru-RU" sz="2800" b="1" i="1" dirty="0" smtClean="0">
                <a:ln/>
                <a:solidFill>
                  <a:schemeClr val="accent3"/>
                </a:solidFill>
              </a:rPr>
              <a:t>Чему бы жизнь нас ни учила…</a:t>
            </a:r>
            <a:endParaRPr lang="ru-RU" sz="2800" b="1" i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2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146</TotalTime>
  <Words>389</Words>
  <Application>Microsoft Office PowerPoint</Application>
  <PresentationFormat>Широкоэкранный</PresentationFormat>
  <Paragraphs>65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Trebuchet MS</vt:lpstr>
      <vt:lpstr>Tw Cen MT</vt:lpstr>
      <vt:lpstr>Контур</vt:lpstr>
      <vt:lpstr>ОРЕНБУРГСКИЙ  УЧЕТНО- ФИНАНСОВЫЙ ТЕХНИКУМ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ОРЕНБУРГСКИЙ УЧЕТНО- ФИНАНСОВЫЙ ТЕХНИКУМ</dc:title>
  <dc:creator>Раиса</dc:creator>
  <cp:lastModifiedBy>Раиса</cp:lastModifiedBy>
  <cp:revision>17</cp:revision>
  <dcterms:created xsi:type="dcterms:W3CDTF">2018-04-20T15:16:17Z</dcterms:created>
  <dcterms:modified xsi:type="dcterms:W3CDTF">2023-07-18T17:42:30Z</dcterms:modified>
</cp:coreProperties>
</file>