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98" r:id="rId4"/>
    <p:sldId id="299" r:id="rId5"/>
    <p:sldId id="274" r:id="rId6"/>
    <p:sldId id="272" r:id="rId7"/>
    <p:sldId id="273" r:id="rId8"/>
    <p:sldId id="276" r:id="rId9"/>
    <p:sldId id="269" r:id="rId10"/>
    <p:sldId id="336" r:id="rId11"/>
    <p:sldId id="268" r:id="rId12"/>
    <p:sldId id="275" r:id="rId13"/>
    <p:sldId id="291" r:id="rId14"/>
    <p:sldId id="292" r:id="rId15"/>
    <p:sldId id="326" r:id="rId16"/>
    <p:sldId id="263" r:id="rId17"/>
    <p:sldId id="270" r:id="rId18"/>
    <p:sldId id="271" r:id="rId19"/>
    <p:sldId id="258" r:id="rId20"/>
    <p:sldId id="277" r:id="rId21"/>
    <p:sldId id="257" r:id="rId22"/>
    <p:sldId id="320" r:id="rId23"/>
    <p:sldId id="295" r:id="rId24"/>
    <p:sldId id="259" r:id="rId25"/>
    <p:sldId id="279" r:id="rId26"/>
    <p:sldId id="280" r:id="rId27"/>
    <p:sldId id="281" r:id="rId28"/>
    <p:sldId id="282" r:id="rId29"/>
    <p:sldId id="265" r:id="rId30"/>
    <p:sldId id="261" r:id="rId31"/>
    <p:sldId id="293" r:id="rId32"/>
    <p:sldId id="262" r:id="rId33"/>
    <p:sldId id="300" r:id="rId34"/>
    <p:sldId id="297" r:id="rId35"/>
    <p:sldId id="301" r:id="rId36"/>
    <p:sldId id="264" r:id="rId37"/>
    <p:sldId id="294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296" r:id="rId47"/>
    <p:sldId id="267" r:id="rId48"/>
    <p:sldId id="321" r:id="rId49"/>
    <p:sldId id="278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290" r:id="rId59"/>
    <p:sldId id="284" r:id="rId60"/>
    <p:sldId id="285" r:id="rId61"/>
    <p:sldId id="310" r:id="rId62"/>
    <p:sldId id="311" r:id="rId63"/>
    <p:sldId id="324" r:id="rId64"/>
    <p:sldId id="325" r:id="rId65"/>
    <p:sldId id="286" r:id="rId66"/>
    <p:sldId id="283" r:id="rId67"/>
    <p:sldId id="319" r:id="rId68"/>
    <p:sldId id="287" r:id="rId69"/>
    <p:sldId id="323" r:id="rId70"/>
    <p:sldId id="327" r:id="rId71"/>
    <p:sldId id="288" r:id="rId72"/>
    <p:sldId id="337" r:id="rId73"/>
    <p:sldId id="338" r:id="rId74"/>
    <p:sldId id="339" r:id="rId75"/>
    <p:sldId id="340" r:id="rId76"/>
    <p:sldId id="341" r:id="rId77"/>
    <p:sldId id="342" r:id="rId78"/>
    <p:sldId id="289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d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4" d="100"/>
          <a:sy n="64" d="100"/>
        </p:scale>
        <p:origin x="-15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4B3BA3-3D48-4D26-8DA0-4DBBB293DCCF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EC3DAE3-F6D5-4E3C-8CD6-C0C8B48C7E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4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kd\Documents\&#1057;&#1054;&#1051;&#1053;&#1067;&#1064;&#1050;&#1054;\&#1052;&#1040;&#1043;&#1053;&#1048;&#1058;&#1050;&#1045;%2090%20&#1083;&#1077;&#1090;\&#1075;&#1080;&#1084;&#1085;%20&#1084;&#1072;&#1075;&#1085;&#1080;&#1090;&#1086;&#1075;&#1086;&#1088;&#1089;&#1082;&#1072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2;&#1040;&#1043;&#1053;&#1048;&#1058;&#1050;&#1045;%2090%20&#1083;&#1077;&#1090;\&#1075;&#1086;&#1088;&#1086;&#1076;%20&#1052;&#1072;&#1075;&#1085;&#1080;&#1090;&#1086;&#1075;&#1086;&#1088;&#1089;&#1082;.mp3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340769"/>
            <a:ext cx="8458200" cy="194421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МАГНИТОГОРСК- мой город!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492896"/>
            <a:ext cx="8458200" cy="144016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    История города, ММК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гимн магнитогорс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5949280"/>
            <a:ext cx="664840" cy="6648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5517232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Бахмина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М.И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Детский сад №144»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г.Магнитогорск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2023г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ebmineral.ru/upload/99fd853ade1fad754eebd8d284bc5e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4.infourok.ru/uploads/ex/0711/0019e428-8a0cd632/img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ds02.infourok.ru/uploads/ex/08e6/0005c1bd-ffdc6737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tallurgi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7849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utterstock_87256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armtorg.ru/uploads/news-add/2017-01/18/thumb-851424eda21a32f69ca2eeb8c8f7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570" y="0"/>
            <a:ext cx="503043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2" name="Picture 4" descr="http://img-fotki.yandex.ru/get/94893/287605011.1465/0_1f6865_ffc4113f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5592"/>
            <a:ext cx="545080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1484784"/>
            <a:ext cx="284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Доменщики</a:t>
            </a:r>
            <a:endParaRPr lang="ru-RU" sz="4000" b="1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s04.infourok.ru/uploads/ex/0711/0019e428-8a0cd632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ages.myshared.ru/6/756122/slid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bigslide.ru/images/16/15766/960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5/438439/slide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ypresentation.ru/documents_2/afdd05ff0d87591bd360c7af25292543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arhivurokov.ru/multiurok/html/2017/07/11/s_5964a5fc4ecc0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1/slide/e/EiO0xGbZVBpDHWkaygLXY51ChPozKFwt9U74rjJMf/slid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rgoody.ru/upload/resize_cache/iblock/ff6/800_600_140cd750bba9870f18aada2478b24840a/ff6d33b06d14c20eb27e1cc78593be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069" y="1"/>
            <a:ext cx="9177069" cy="690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900igr.net/up/datas/227046/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f.ppt-online.org/files1/slide/i/I49Nbcoie0grmLfVhR81DsQ7dOJPEZq3yxkAUwF5lX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доменщик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64088" y="616530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bg1"/>
                </a:solidFill>
              </a:rPr>
              <a:t>Горновой доменного цеха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3215865_48794359_1253178819_perv_ko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0"/>
            <a:ext cx="82809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5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0" y="0"/>
            <a:ext cx="8956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580112" y="580526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FFFF00"/>
                </a:solidFill>
              </a:rPr>
              <a:t>Памятник родителям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стафета огня ОИ 2014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myshared.ru/4/63564/slide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.bp.blogspot.com/-6Lw0HtBC2TI/WpqNONVt2PI/AAAAAAAACfs/zQT1TrHkTQ8uny8cj2lCrRrLp8vuhVRagCLcBGAs/s160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rivetstudent.com/uploads/posts/2015-09/1441626788_slayd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1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gslide.ru/images/19/18024/831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rivetstudent.com/uploads/posts/2015-09/1441626793_slay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f21d6589c6122e12cb6e2a4c41d09f7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93254" cy="337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riakursk.ru/wp-content/uploads/2016/09/khokkeis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70215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068960"/>
            <a:ext cx="536408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betonmobile.ru/wp-content/uploads/2017/03/akbmet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51480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2.photo.2gis.com/images/branch/26/3659174706138222_3b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magnitka-sport.ru/images/news/mrinfo/2015/15f14e9a507ade2884571c13c1ce6e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2224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 descr="http://judo-magnitka.ru/wp-content/gallery/turniry-pamyati-v-pshenichnikova-all-photos-of-alexander-figlovsky/DSC_4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501008"/>
            <a:ext cx="670099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i.ytimg.com/vi/bs1DKnqveWw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356388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4.infourok.ru/uploads/ex/0711/0019e428-8a0cd632/img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"/>
            <a:ext cx="914400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visitural.info/system/uploads/obj/image/535/big_195971_603x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640"/>
            <a:ext cx="9144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ordjo.com/system/files/1353440747_1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560" y="0"/>
            <a:ext cx="4603440" cy="32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s://i.ytimg.com/vi/Voyc_Vae2Eo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0760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2" name="Picture 6" descr="http://itd2.mycdn.me/image?id=869588383412&amp;t=20&amp;plc=WEB&amp;tkn=*ykPxVRAMPVM7OcsmMGpin9qrY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12976"/>
            <a:ext cx="640871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ds04.infourok.ru/uploads/ex/0165/00075464-e52b8519/img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magnitka.org/sites/default/files/images/morfeoshow/____________-6885/big/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files.geometria.ru/pics/original/054/881/54881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://magnitopera.com/uploads/images/Gallery/spektakli/kontserty-simfonicheskogo-orkestra/kontsert-tebe-lyubimaya-magnitka-2015-g/11139428_938720129513385_716185015108521527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0" name="Picture 6" descr="http://mgndmsh3.ru/Achievement2017/event75B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440090"/>
            <a:ext cx="5760640" cy="341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900igr.net/up/datas/99582/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im0-tub-ru.yandex.net/i?id=f0474fe897064792de6c023bac3c5a8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9647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http://ozonline.ru/wp-content/uploads/2016/02/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356992"/>
            <a:ext cx="566509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image.eksperiment.org/images/events/ca5bf7d4-d1c5-4094-b87d-3aad60f42d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0"/>
            <a:ext cx="413995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tatic.magcity74.ru/uploads/postphoto/6/4/1/64129-1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://teatrburatino.ru/upload/151014077026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5292080" cy="3789040"/>
          </a:xfrm>
          <a:prstGeom prst="rect">
            <a:avLst/>
          </a:prstGeom>
          <a:noFill/>
        </p:spPr>
      </p:pic>
      <p:pic>
        <p:nvPicPr>
          <p:cNvPr id="66566" name="Picture 6" descr="https://files.geometria.ru/pics/original/047/449/47449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0344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8" name="Picture 8" descr="https://static.magcity74.ru/uploads/postphoto/6/6/2/66289-1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717032"/>
            <a:ext cx="525658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photocdn.photogoroda.com/source2/cn3159/r5507/c5527/24093609.jpg?v=2017121311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pravdaurfo.ru/sites/default/files/vodopad_chu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32040" y="62373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Аквапарк «Водопад чудес»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ypresentation.ru/documents/a24e578ab6d52093e46d6a444b526681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ull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" y="0"/>
            <a:ext cx="9111996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015.radikal.ru/i332/1112/33/fd35e36835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4.infourok.ru/uploads/ex/0711/0019e428-8a0cd632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988840"/>
            <a:ext cx="78488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ПРОДУКЦИЯ НАШЕГО КОМБИНАТА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город Магнитогорс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092280" y="5013176"/>
            <a:ext cx="1512168" cy="1512168"/>
          </a:xfrm>
          <a:prstGeom prst="rect">
            <a:avLst/>
          </a:prstGeom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uralpolit.ru/assets/911113a0/images/35/2016/03/0c4a94743e7164189edbb14d95de8ce2.jpg/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www.gmpr74.ru/storage/app/uploads/public/5a7/9d3/7f7/5a79d37f766e5225727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377991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://uralpolit.ru/assets/911113a0/images/36/2017/05/bc7c36fed204c1dd87c99146fbb9aa88.jpg/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550810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://mmk-metiz.ru/images/slide/slide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http://udg74.ru/sites/default/files/field_gallery/175/6d72940f1da71b78c36fb600144c02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profngz.com.ua/wp-content/uploads/2015/08/IMG_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88" name="Picture 4" descr="http://nws.su/uploads/2017-08/1503462589_MMK-zavershil-stroitel-stvo-komplek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118" y="2996952"/>
            <a:ext cx="5691882" cy="379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ic.pics.livejournal.com/marafonec/72034450/722519/722519_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https://topwar.ru/uploads/posts/2012-05/1337069066_pub_Image_all_bdk11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80882"/>
            <a:ext cx="5940152" cy="397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b1.vestifinance.ru/c/8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384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6" name="Picture 4" descr="http://www.vympel-rybinsk.ru/wp-content/uploads/21850_CHibis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489" y="3193950"/>
            <a:ext cx="5499511" cy="366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images.glavred.info/2017_12/thumb_files/600x420/1513159954-33999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0" name="Picture 4" descr="https://im0-tub-ru.yandex.net/i?id=75858f5343023e00a936f3d29b5f546c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446" y="2132856"/>
            <a:ext cx="3522554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844824"/>
            <a:ext cx="8458200" cy="4230963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/>
              <a:t>Известные  люди  нашего края….</a:t>
            </a:r>
            <a:endParaRPr lang="ru-RU" sz="4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rob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62" y="0"/>
            <a:ext cx="89180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ds04.infourok.ru/uploads/ex/0711/0019e428-8a0cd632/310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71959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6" name="Picture 2" descr="https://i.archi.ru/i/650/125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442320"/>
            <a:ext cx="5796136" cy="34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://itd0.mycdn.me/image?id=871204727851&amp;t=20&amp;plc=WEB&amp;tkn=*x4I39gPDv4AeZsMeecOwb80tG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90" y="0"/>
            <a:ext cx="466801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moz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archive74.ru/sites/default/files/vystavka/mmk/zavenag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pravmin74.ru/sites/default/files/styles/w1000/hash/n/news/38356/gallery/8f/9a/8f9a2de3613e7c2ebdc5f0005b3475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polkmoskva.ru/upload/ft/tpic/1276268w290h393au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2"/>
            <a:ext cx="4572000" cy="685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60032" y="2276872"/>
            <a:ext cx="424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Виктор Калмыков</a:t>
            </a:r>
            <a:endParaRPr lang="ru-RU" sz="3600" b="1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mediazavod.ru/upload/iblock/547/547119d8fad9c4819aca7a4934add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1020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76056" y="2420888"/>
            <a:ext cx="352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Алексей Грязнов</a:t>
            </a:r>
            <a:endParaRPr lang="ru-RU" sz="3200" b="1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5-015-Pavel-Petrovich-Bazh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mr-info.ru/uploads/fotos/stan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6" name="Picture 4" descr="http://cdn.iz.ru/sites/default/files/styles/900x506/public/news-2017-10/RIAN_03154750.HR_.ru_.jpg?itok=IrQb0H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568952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4006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af3afacf385d55abe44c05ec40241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84984"/>
            <a:ext cx="4578085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4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429000"/>
            <a:ext cx="446449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ds04.infourok.ru/uploads/ex/0711/0019e428-8a0cd632/640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arnet.ws/img3/170/putin2/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71799"/>
            <a:ext cx="6096000" cy="388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020" name="AutoShape 4" descr="http://img.thesun.co.uk/multimedia/archive/00698/SNN0502AN-682_698340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://img.thesun.co.uk/multimedia/archive/00698/SNN0502AN-682_698340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4" name="Picture 8" descr="http://svpressa.ru/p/15/158/158093/14-158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1920" cy="564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95937" y="908720"/>
            <a:ext cx="4896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В.В.Путин на отдыхе в ГЛЦ «Металлург-Магнитогорск»  на берегу озера Банное (</a:t>
            </a:r>
            <a:r>
              <a:rPr lang="ru-RU" sz="2800" b="1" dirty="0" err="1" smtClean="0"/>
              <a:t>Якты-Куль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ников сергей николаеви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64496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16017" y="1268760"/>
            <a:ext cx="3960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Глава города Магнитогорска </a:t>
            </a:r>
          </a:p>
          <a:p>
            <a:pPr algn="ctr"/>
            <a:r>
              <a:rPr lang="ru-RU" sz="2800" dirty="0" smtClean="0"/>
              <a:t>Берников Сергей Николаевич</a:t>
            </a:r>
            <a:endParaRPr lang="ru-RU" sz="2800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12776"/>
            <a:ext cx="87849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Многонациональный город Магнитогорск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263147/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images.myshared.ru/10/955883/slide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900igr.net/up/datas/175867/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arhivurokov.ru/multiurok/6/e/6/6e6b185f92092a4e34e710c14fb265e836dd14c3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22"/>
            <a:ext cx="9144000" cy="683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avatars.mds.yandex.net/get-pdb/33827/e5e46e2e-3571-4a50-8441-8e6734795428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48065" y="98072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Казахский народный   костюм.</a:t>
            </a:r>
            <a:endParaRPr lang="ru-RU" sz="2800" b="1" dirty="0"/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564904"/>
            <a:ext cx="801033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mg-fotki.yandex.ru/get/516848/225044291.687/0_1addfe_39c1b26a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900igr.net/up/datas/92262/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737</TotalTime>
  <Words>71</Words>
  <Application>Microsoft Office PowerPoint</Application>
  <PresentationFormat>Экран (4:3)</PresentationFormat>
  <Paragraphs>19</Paragraphs>
  <Slides>78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Трек</vt:lpstr>
      <vt:lpstr>МАГНИТОГОРСК- мой город!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Известные  люди  нашего края….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kd</dc:creator>
  <cp:lastModifiedBy>Home</cp:lastModifiedBy>
  <cp:revision>84</cp:revision>
  <dcterms:created xsi:type="dcterms:W3CDTF">2018-09-28T17:26:12Z</dcterms:created>
  <dcterms:modified xsi:type="dcterms:W3CDTF">2023-07-05T08:44:59Z</dcterms:modified>
</cp:coreProperties>
</file>