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9" r:id="rId5"/>
    <p:sldId id="267" r:id="rId6"/>
    <p:sldId id="269" r:id="rId7"/>
    <p:sldId id="277" r:id="rId8"/>
    <p:sldId id="268" r:id="rId9"/>
    <p:sldId id="264" r:id="rId10"/>
    <p:sldId id="278" r:id="rId11"/>
    <p:sldId id="27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>
        <p:scale>
          <a:sx n="81" d="100"/>
          <a:sy n="81" d="100"/>
        </p:scale>
        <p:origin x="-691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0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1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4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1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0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1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1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4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855D-D984-47C0-B91E-04CEAABD24E3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96827-F644-4CB8-891F-016324FF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6221" y="3081525"/>
            <a:ext cx="6286237" cy="15759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8833" y="5293151"/>
            <a:ext cx="4336330" cy="14894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Стадник В.С. 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51" y="117140"/>
            <a:ext cx="5250729" cy="5176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065" y="1941921"/>
            <a:ext cx="3197437" cy="31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r="1849" b="18626"/>
          <a:stretch/>
        </p:blipFill>
        <p:spPr>
          <a:xfrm>
            <a:off x="483109" y="1875934"/>
            <a:ext cx="3089650" cy="47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9" t="8247" b="35258"/>
          <a:stretch/>
        </p:blipFill>
        <p:spPr>
          <a:xfrm>
            <a:off x="8191892" y="1875935"/>
            <a:ext cx="3289956" cy="479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03" y="9511644"/>
            <a:ext cx="9444082" cy="208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4" y="1875934"/>
            <a:ext cx="3451850" cy="486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67645" y="763571"/>
            <a:ext cx="1129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Участие в выставке рисунков 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IV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 регионального форума </a:t>
            </a:r>
          </a:p>
          <a:p>
            <a:pPr algn="ctr"/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«Финансовая грамотность для всех»</a:t>
            </a:r>
            <a:endParaRPr lang="ru-RU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" y="198125"/>
            <a:ext cx="3115348" cy="440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85" y="100767"/>
            <a:ext cx="3235022" cy="4597137"/>
          </a:xfrm>
          <a:prstGeom prst="rect">
            <a:avLst/>
          </a:prstGeom>
        </p:spPr>
      </p:pic>
      <p:pic>
        <p:nvPicPr>
          <p:cNvPr id="7" name="Picture 2" descr="C:\Users\Валентина\Desktop\РАБОТА\УЧАСТИЕ ВЕЗДЕ\3865ff76d9b471bbe2fcd98bb89801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73" y="4227781"/>
            <a:ext cx="3720488" cy="26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6" b="27973"/>
          <a:stretch/>
        </p:blipFill>
        <p:spPr>
          <a:xfrm>
            <a:off x="3849235" y="914400"/>
            <a:ext cx="3099816" cy="368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13"/>
            <a:ext cx="12192001" cy="67711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72619" y="2274838"/>
            <a:ext cx="9144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4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Актуальность</a:t>
            </a:r>
            <a:endParaRPr lang="ru-RU" sz="4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умения самостоятельно ориентироваться в финансовой сфере, строить свою жизнь более выгодно.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Экономическое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надо начинать уже с дошкольного возраста, так как финансовая грамотность дошкольника приближает ребенка к реальной жизни, формирует деловые качества личности, что обеспечивает преемственность в обучении между детским садом и школой.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13"/>
            <a:ext cx="12192001" cy="67711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8158" y="1885362"/>
            <a:ext cx="1063343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Цель:</a:t>
            </a:r>
          </a:p>
          <a:p>
            <a:r>
              <a:rPr lang="ru-RU" dirty="0" smtClean="0"/>
              <a:t>	</a:t>
            </a:r>
            <a:r>
              <a:rPr lang="ru-RU" sz="2400" dirty="0" smtClean="0"/>
              <a:t>Формирование </a:t>
            </a:r>
            <a:r>
              <a:rPr lang="ru-RU" sz="2400" dirty="0"/>
              <a:t>у детей предпосылок для финансовой грамотности, интереса к экономическим знаниям</a:t>
            </a:r>
            <a:r>
              <a:rPr lang="ru-RU" sz="2400" dirty="0" smtClean="0"/>
              <a:t>.</a:t>
            </a:r>
          </a:p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адачи: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Сформировать деловые качества личности, обучать ориентироваться в происходящем;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Развивать логическое мышление, наблюдательность, пополнять словарный запас;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Учить оперировать деньгами, соотносить доход с ценой товара, что деньги служат средством обмена товарами между людьми – «товар - деньги – товар»;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/>
              <a:t>Воспитывать у детей умение применять на практике в жизни полученные знания по экономике.</a:t>
            </a:r>
          </a:p>
          <a:p>
            <a:endParaRPr lang="uk-UA" sz="4000" dirty="0"/>
          </a:p>
          <a:p>
            <a:pPr algn="ctr"/>
            <a:endParaRPr lang="ru-RU" sz="4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4546635" y="1670298"/>
            <a:ext cx="3285067" cy="1106487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1795392" y="188641"/>
            <a:ext cx="10363200" cy="1500187"/>
          </a:xfrm>
        </p:spPr>
        <p:txBody>
          <a:bodyPr>
            <a:noAutofit/>
          </a:bodyPr>
          <a:lstStyle/>
          <a:p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Формы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игровой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деятельности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по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экономическому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воспитанию</a:t>
            </a:r>
            <a:endParaRPr lang="uk-U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2" descr="G:\функц грамотность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401" y="3099842"/>
            <a:ext cx="3305188" cy="25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лако 9"/>
          <p:cNvSpPr/>
          <p:nvPr/>
        </p:nvSpPr>
        <p:spPr>
          <a:xfrm>
            <a:off x="8249059" y="2564904"/>
            <a:ext cx="3436263" cy="1133994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8823503" y="4522523"/>
            <a:ext cx="3285067" cy="1106487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431861" y="2592412"/>
            <a:ext cx="3285067" cy="1106487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152859" y="4653786"/>
            <a:ext cx="3285067" cy="1106487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811483" y="1817563"/>
            <a:ext cx="2755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интеллектуальные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игры и развлечения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8761188" y="2776785"/>
            <a:ext cx="25632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театрализованные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мини-постановки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9018782" y="4568223"/>
            <a:ext cx="2629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игровые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ситуации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80184" y="2795091"/>
            <a:ext cx="21311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дидактические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681144" y="4752710"/>
            <a:ext cx="25269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сюжетно-ролевые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158222" y="3525476"/>
            <a:ext cx="1117413" cy="5453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238940" y="5393922"/>
            <a:ext cx="1128645" cy="4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6" idx="3"/>
          </p:cNvCxnSpPr>
          <p:nvPr/>
        </p:nvCxnSpPr>
        <p:spPr>
          <a:xfrm flipV="1">
            <a:off x="7635589" y="3620840"/>
            <a:ext cx="1091460" cy="74358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742523" y="5284566"/>
            <a:ext cx="997727" cy="45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957988" y="2795091"/>
            <a:ext cx="25005" cy="2994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1" y="1516019"/>
            <a:ext cx="2843316" cy="510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31747"/>
          <a:stretch/>
        </p:blipFill>
        <p:spPr>
          <a:xfrm>
            <a:off x="3837101" y="3445756"/>
            <a:ext cx="4302943" cy="335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812" y="114342"/>
            <a:ext cx="2630078" cy="374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23987"/>
          <a:stretch/>
        </p:blipFill>
        <p:spPr>
          <a:xfrm>
            <a:off x="9341963" y="114342"/>
            <a:ext cx="2583858" cy="341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24811"/>
          <a:stretch/>
        </p:blipFill>
        <p:spPr>
          <a:xfrm>
            <a:off x="8814061" y="3622818"/>
            <a:ext cx="2799761" cy="317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15189"/>
          <a:stretch/>
        </p:blipFill>
        <p:spPr>
          <a:xfrm>
            <a:off x="3837101" y="247513"/>
            <a:ext cx="2281813" cy="374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4982" y="247513"/>
            <a:ext cx="36921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  <a:endParaRPr lang="ru-RU" altLang="ru-RU" sz="2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3202" y="510305"/>
            <a:ext cx="5640597" cy="3946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Игровые  образовательные технологии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2" y="1223757"/>
            <a:ext cx="2822208" cy="544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410" y="4246971"/>
            <a:ext cx="4402317" cy="247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34" y="1223757"/>
            <a:ext cx="4170107" cy="290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97" y="1688503"/>
            <a:ext cx="3896500" cy="451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8913" y="1064570"/>
            <a:ext cx="7062651" cy="229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ctr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ctr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sz="1600" b="1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sz="16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2366" y="117566"/>
            <a:ext cx="11093238" cy="426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Игровые образовательные технологии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1" t="24036" r="2796"/>
          <a:stretch/>
        </p:blipFill>
        <p:spPr>
          <a:xfrm>
            <a:off x="6009317" y="117566"/>
            <a:ext cx="3525624" cy="470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741" b="2025"/>
          <a:stretch/>
        </p:blipFill>
        <p:spPr>
          <a:xfrm>
            <a:off x="8814062" y="2300140"/>
            <a:ext cx="3344284" cy="448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2" r="6131"/>
          <a:stretch/>
        </p:blipFill>
        <p:spPr>
          <a:xfrm>
            <a:off x="3129699" y="2573954"/>
            <a:ext cx="3252248" cy="428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25494" r="13435" b="33965"/>
          <a:stretch/>
        </p:blipFill>
        <p:spPr>
          <a:xfrm>
            <a:off x="162366" y="496493"/>
            <a:ext cx="3485808" cy="491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8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1" b="30953"/>
          <a:stretch/>
        </p:blipFill>
        <p:spPr>
          <a:xfrm>
            <a:off x="604917" y="3112819"/>
            <a:ext cx="2547298" cy="359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08668" y="179110"/>
            <a:ext cx="78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мини-постановки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1"/>
          <a:stretch/>
        </p:blipFill>
        <p:spPr>
          <a:xfrm>
            <a:off x="3606022" y="3112819"/>
            <a:ext cx="2516417" cy="357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t="8200" r="16401" b="17156"/>
          <a:stretch/>
        </p:blipFill>
        <p:spPr>
          <a:xfrm>
            <a:off x="537328" y="735956"/>
            <a:ext cx="4326903" cy="2283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93" r="28022"/>
          <a:stretch/>
        </p:blipFill>
        <p:spPr>
          <a:xfrm>
            <a:off x="6754576" y="3333266"/>
            <a:ext cx="5047784" cy="335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11902"/>
          <a:stretch/>
        </p:blipFill>
        <p:spPr>
          <a:xfrm>
            <a:off x="6386952" y="548442"/>
            <a:ext cx="5283431" cy="278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0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34446" y="156754"/>
            <a:ext cx="6461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3609" r="15362" b="37834"/>
          <a:stretch/>
        </p:blipFill>
        <p:spPr>
          <a:xfrm>
            <a:off x="282804" y="156751"/>
            <a:ext cx="2164078" cy="3330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08" r="12366" b="-2728"/>
          <a:stretch/>
        </p:blipFill>
        <p:spPr>
          <a:xfrm>
            <a:off x="179109" y="3486826"/>
            <a:ext cx="4289196" cy="327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29828" r="4865"/>
          <a:stretch/>
        </p:blipFill>
        <p:spPr>
          <a:xfrm>
            <a:off x="9597266" y="159814"/>
            <a:ext cx="2498940" cy="4168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r="14146"/>
          <a:stretch/>
        </p:blipFill>
        <p:spPr>
          <a:xfrm>
            <a:off x="8452744" y="3889308"/>
            <a:ext cx="3643461" cy="2791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7" r="3370" b="24811"/>
          <a:stretch/>
        </p:blipFill>
        <p:spPr>
          <a:xfrm>
            <a:off x="5158833" y="2596844"/>
            <a:ext cx="2995351" cy="3996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5" b="32645"/>
          <a:stretch/>
        </p:blipFill>
        <p:spPr>
          <a:xfrm>
            <a:off x="6497449" y="156754"/>
            <a:ext cx="3099816" cy="34125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r="8997"/>
          <a:stretch/>
        </p:blipFill>
        <p:spPr>
          <a:xfrm>
            <a:off x="2741236" y="156754"/>
            <a:ext cx="3454138" cy="24916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4667" b="15542"/>
          <a:stretch/>
        </p:blipFill>
        <p:spPr>
          <a:xfrm>
            <a:off x="2592370" y="2648453"/>
            <a:ext cx="2450970" cy="38937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2804" y="301657"/>
            <a:ext cx="264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109" y="3486826"/>
            <a:ext cx="263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Продавец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452744" y="3889308"/>
            <a:ext cx="198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Архитектор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597265" y="159814"/>
            <a:ext cx="232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Инспектор ГИБДД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3181" y="159814"/>
            <a:ext cx="230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Врач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36330" y="2244305"/>
            <a:ext cx="176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Бухгалтер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14301" y="5599522"/>
            <a:ext cx="154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Кафе 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82805" y="159814"/>
            <a:ext cx="216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южетно-ролевые игры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492501" y="3244334"/>
            <a:ext cx="1206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Строитель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86120" y="2884602"/>
            <a:ext cx="167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71</Words>
  <Application>Microsoft Office PowerPoint</Application>
  <PresentationFormat>Произвольный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Валентина</cp:lastModifiedBy>
  <cp:revision>52</cp:revision>
  <dcterms:created xsi:type="dcterms:W3CDTF">2023-02-21T00:41:48Z</dcterms:created>
  <dcterms:modified xsi:type="dcterms:W3CDTF">2023-04-19T05:54:18Z</dcterms:modified>
</cp:coreProperties>
</file>