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9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3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7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32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7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9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7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1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5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85A2E5-4B5A-47C6-A73E-951AD2FBC71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259E41-0900-418E-A361-4689399F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32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6962" y="1569110"/>
            <a:ext cx="8288866" cy="182880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Жорес Иванович Алфёров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(1930-2019)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8656" y="6334298"/>
            <a:ext cx="5286894" cy="45720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Подготовила</a:t>
            </a:r>
            <a:r>
              <a:rPr lang="ru-RU" dirty="0" smtClean="0"/>
              <a:t>: Мария Аракчеева 8А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29360"/>
            <a:ext cx="3154362" cy="42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371" y="384525"/>
            <a:ext cx="10353762" cy="97045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39" y="1214291"/>
            <a:ext cx="52397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Жорес Иванович Алферов родился </a:t>
            </a:r>
            <a:r>
              <a:rPr lang="ru-RU" sz="2000" dirty="0">
                <a:solidFill>
                  <a:schemeClr val="tx2"/>
                </a:solidFill>
              </a:rPr>
              <a:t>15 марта 1930 года в городе Витебске Белорусской </a:t>
            </a:r>
            <a:r>
              <a:rPr lang="ru-RU" sz="2000" dirty="0" smtClean="0">
                <a:solidFill>
                  <a:schemeClr val="tx2"/>
                </a:solidFill>
              </a:rPr>
              <a:t>ССР.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Имя </a:t>
            </a:r>
            <a:r>
              <a:rPr lang="ru-RU" sz="2000" dirty="0">
                <a:solidFill>
                  <a:schemeClr val="tx2"/>
                </a:solidFill>
              </a:rPr>
              <a:t>получил в честь Жана Жореса, основателя газеты </a:t>
            </a:r>
            <a:r>
              <a:rPr lang="ru-RU" sz="2000" dirty="0" err="1">
                <a:solidFill>
                  <a:schemeClr val="tx2"/>
                </a:solidFill>
              </a:rPr>
              <a:t>L'Humanite</a:t>
            </a:r>
            <a:r>
              <a:rPr lang="ru-RU" sz="2000" dirty="0">
                <a:solidFill>
                  <a:schemeClr val="tx2"/>
                </a:solidFill>
              </a:rPr>
              <a:t> и лидера французской социалистической </a:t>
            </a:r>
            <a:r>
              <a:rPr lang="ru-RU" sz="2000" dirty="0" smtClean="0">
                <a:solidFill>
                  <a:schemeClr val="tx2"/>
                </a:solidFill>
              </a:rPr>
              <a:t>партии.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1952 году окончил факультет электронной техники Ленинградского электротехнического института имени В.И. Ульянова (ныне Санкт Петербургский государственный электротехнический университет "ЛЭТИ" имени В.И. Ульянова (Ленина).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С </a:t>
            </a:r>
            <a:r>
              <a:rPr lang="ru-RU" sz="2000" dirty="0">
                <a:solidFill>
                  <a:schemeClr val="tx2"/>
                </a:solidFill>
              </a:rPr>
              <a:t>1953 года Алферов работал в </a:t>
            </a:r>
            <a:r>
              <a:rPr lang="ru-RU" sz="2000" dirty="0" err="1">
                <a:solidFill>
                  <a:schemeClr val="tx2"/>
                </a:solidFill>
              </a:rPr>
              <a:t>Физико</a:t>
            </a:r>
            <a:r>
              <a:rPr lang="ru-RU" sz="2000" dirty="0">
                <a:solidFill>
                  <a:schemeClr val="tx2"/>
                </a:solidFill>
              </a:rPr>
              <a:t> техническом институте имени А.Ф. Иоффе. В годах занимал должность директора института.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65" y="997527"/>
            <a:ext cx="4023361" cy="52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894877" y="7459992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134" y="677656"/>
            <a:ext cx="6053666" cy="5273528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Жоре́с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Ива́нович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Алфёров — советский и российский учёный-физик, политический деятель. Лауреат Нобелевской премии по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физике з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разработку полупроводниковых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гетероструктур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создание быстрых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опто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и микроэлектронных компонентов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открыл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явление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сверхинжекции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гетероструктурах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предложил принцип использования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гетероструктур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полупроводниковой электронике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87" y="609923"/>
            <a:ext cx="5106190" cy="52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267" y="118487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свою долгую жизнь автор 50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изобретений, трех монографий и более 350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научных статей в отечественных и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международных журналах получал много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наград. В 1972 году ему присудили звание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лауреата Ленинской, а в 1984 году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премий СССР. Награжден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орденами Ленина (1986 г.), Октябрьской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Революции (1980 г.), Трудового Красного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Знамени (1975 г.) и медалями.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является полным кавалером высшего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российского гражданского ордена «За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заслуги перед Отечеством», лауреатом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Госпремии СССР и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-698" r="12081" b="280"/>
          <a:stretch/>
        </p:blipFill>
        <p:spPr>
          <a:xfrm>
            <a:off x="6011332" y="1184876"/>
            <a:ext cx="5909733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33" y="219097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1953 года работал в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Физико-техническом институте имени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А.Ф. Иоффе, где был младшим научным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сотрудником в лаборатории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В. М.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Тучкевича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принимал участие в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разработке первых советских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транзисторов и силовых германиевых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приборов.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933" y="11216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Младший научный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сотрудник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693" r="32735" b="6227"/>
          <a:stretch/>
        </p:blipFill>
        <p:spPr>
          <a:xfrm>
            <a:off x="6282266" y="838200"/>
            <a:ext cx="4707467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943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08" y="2722251"/>
            <a:ext cx="3945473" cy="3741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1133" y="4593477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Наноэдьюкатор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сканирующий зондовый микроскоп, который сочетает в себе простоту, устойчивость к случайным поломкам, низкую стоимость эксплуатации, возможность использовать в образовательном процессе и профессиональный функционал атомно-силового микроскопа.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194733"/>
            <a:ext cx="3699934" cy="4227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4133" y="437833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двухтысячных годов Нобелевский лауреат по физике, академик РАН Жорес Иванович Алферов, как учёный с широким кругозором и стратегическим видением, подал идею разработки учебного комплекса на базе СЗМ. Через несколько лет коллектив НТ-МДТ воплотил эту идею в жизнь.</a:t>
            </a:r>
          </a:p>
        </p:txBody>
      </p:sp>
    </p:spTree>
    <p:extLst>
      <p:ext uri="{BB962C8B-B14F-4D97-AF65-F5344CB8AC3E}">
        <p14:creationId xmlns:p14="http://schemas.microsoft.com/office/powerpoint/2010/main" val="406567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869" y="2708201"/>
            <a:ext cx="4233018" cy="128190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Исходя из того что говорилось ранее мы можем сказать, что Жорес Иванович </a:t>
            </a:r>
            <a:r>
              <a:rPr lang="ru-RU" sz="2800" dirty="0"/>
              <a:t>Алферов </a:t>
            </a:r>
            <a:r>
              <a:rPr lang="ru-RU" sz="2800" dirty="0" smtClean="0"/>
              <a:t>выдающийся физик и политический деятель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0931" y="567636"/>
            <a:ext cx="331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Заключение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90" y="1563101"/>
            <a:ext cx="3873961" cy="46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297" y="2612967"/>
            <a:ext cx="10353762" cy="9704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60</TotalTime>
  <Words>383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Calisto MT</vt:lpstr>
      <vt:lpstr>Times New Roman</vt:lpstr>
      <vt:lpstr>Trebuchet MS</vt:lpstr>
      <vt:lpstr>Wingdings 2</vt:lpstr>
      <vt:lpstr>Сланец</vt:lpstr>
      <vt:lpstr>Жорес Иванович Алфёров  (1930-2019)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Исходя из того что говорилось ранее мы можем сказать, что Жорес Иванович Алферов выдающийся физик и политический деятель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Жорес Иванович Алфёров  (1930-2019)</dc:title>
  <dc:creator>Мария</dc:creator>
  <cp:lastModifiedBy>Мария</cp:lastModifiedBy>
  <cp:revision>8</cp:revision>
  <dcterms:created xsi:type="dcterms:W3CDTF">2023-05-10T13:11:16Z</dcterms:created>
  <dcterms:modified xsi:type="dcterms:W3CDTF">2023-05-11T14:40:18Z</dcterms:modified>
</cp:coreProperties>
</file>