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5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7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7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6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8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FC05-B7D4-49DC-8440-6D80B0FA82F5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20B6-9DC2-49DF-931C-2606A3443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1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536" y="2967335"/>
            <a:ext cx="6084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ВИДЫ ТРАНСПОРТА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36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9" r="17605"/>
          <a:stretch/>
        </p:blipFill>
        <p:spPr bwMode="auto">
          <a:xfrm>
            <a:off x="1907704" y="916874"/>
            <a:ext cx="4718849" cy="336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5751" y="-21945"/>
            <a:ext cx="283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Водный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52" y="4536828"/>
            <a:ext cx="1768092" cy="23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85" y="4652538"/>
            <a:ext cx="287813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1" y="4765250"/>
            <a:ext cx="27559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4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48148E-6 C -0.00277 -0.00857 -0.00486 -0.01782 -0.00763 -0.02639 C -0.01093 -0.03611 -0.01631 -0.04445 -0.02135 -0.05255 C -0.02933 -0.06505 -0.03593 -0.07847 -0.04409 -0.09097 C -0.04843 -0.09745 -0.05433 -0.1081 -0.05763 -0.11528 C -0.06319 -0.12732 -0.06302 -0.13333 -0.06979 -0.14352 C -0.07152 -0.14607 -0.07395 -0.14722 -0.07586 -0.14954 C -0.07795 -0.15208 -0.08003 -0.15486 -0.08194 -0.15764 C -0.08402 -0.16088 -0.08628 -0.16412 -0.08802 -0.16782 C -0.08923 -0.17037 -0.08958 -0.17361 -0.09097 -0.17593 C -0.09409 -0.18102 -0.09878 -0.18449 -0.10156 -0.19005 C -0.11215 -0.21019 -0.12725 -0.22963 -0.14409 -0.24051 C -0.15052 -0.24931 -0.15763 -0.25602 -0.16527 -0.26273 C -0.16961 -0.2713 -0.17638 -0.27755 -0.18194 -0.28495 C -0.18784 -0.29259 -0.19305 -0.30116 -0.19999 -0.30718 C -0.20399 -0.31482 -0.20572 -0.31713 -0.21215 -0.3213 C -0.21788 -0.32894 -0.2144 -0.32384 -0.22135 -0.3375 C -0.22239 -0.33958 -0.22447 -0.33982 -0.22586 -0.34144 C -0.23003 -0.34607 -0.23177 -0.35139 -0.23645 -0.35556 C -0.24357 -0.36991 -0.24045 -0.36366 -0.24548 -0.37384 C -0.24861 -0.38032 -0.25416 -0.38588 -0.25763 -0.39213 C -0.25972 -0.39607 -0.26163 -0.40023 -0.26371 -0.40417 C -0.26475 -0.40625 -0.2651 -0.4088 -0.26666 -0.41019 C -0.26822 -0.41157 -0.27135 -0.41435 -0.27135 -0.41435 " pathEditMode="relative" ptsTypes="fffffffffffffffffffffffA">
                                      <p:cBhvr>
                                        <p:cTn id="1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b="19629"/>
          <a:stretch/>
        </p:blipFill>
        <p:spPr bwMode="auto">
          <a:xfrm>
            <a:off x="1726051" y="664418"/>
            <a:ext cx="5472609" cy="362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3334" y="-21945"/>
            <a:ext cx="3858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Воздушный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81222"/>
            <a:ext cx="27559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446929"/>
            <a:ext cx="2924488" cy="23829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938" y1="3667" x2="56563" y2="19887"/>
                        <a14:foregroundMark x1="34375" y1="10296" x2="30625" y2="34133"/>
                        <a14:foregroundMark x1="28438" y1="25952" x2="33906" y2="27080"/>
                        <a14:foregroundMark x1="28438" y1="25529" x2="28125" y2="28209"/>
                        <a14:foregroundMark x1="44375" y1="79267" x2="90000" y2="55994"/>
                        <a14:foregroundMark x1="38125" y1="80254" x2="55469" y2="76728"/>
                        <a14:foregroundMark x1="41563" y1="83357" x2="96875" y2="65726"/>
                        <a14:foregroundMark x1="92969" y1="59379" x2="87500" y2="79408"/>
                        <a14:foregroundMark x1="93438" y1="68406" x2="79844" y2="61636"/>
                        <a14:foregroundMark x1="19375" y1="73625" x2="22031" y2="97743"/>
                        <a14:foregroundMark x1="9531" y1="89140" x2="32656" y2="83498"/>
                        <a14:foregroundMark x1="14063" y1="96051" x2="29063" y2="74048"/>
                        <a14:foregroundMark x1="11563" y1="79408" x2="30625" y2="93653"/>
                        <a14:foregroundMark x1="20625" y1="76587" x2="12656" y2="79267"/>
                        <a14:foregroundMark x1="12344" y1="80254" x2="12344" y2="80254"/>
                        <a14:foregroundMark x1="10625" y1="85614" x2="10625" y2="85614"/>
                        <a14:foregroundMark x1="11563" y1="89704" x2="11563" y2="89704"/>
                        <a14:foregroundMark x1="14063" y1="93230" x2="14063" y2="93230"/>
                        <a14:foregroundMark x1="19063" y1="96615" x2="19063" y2="96615"/>
                        <a14:foregroundMark x1="25000" y1="97038" x2="25000" y2="97038"/>
                        <a14:foregroundMark x1="31406" y1="91396" x2="31406" y2="91396"/>
                        <a14:foregroundMark x1="32656" y1="84626" x2="32656" y2="84626"/>
                        <a14:foregroundMark x1="30938" y1="81241" x2="30938" y2="81241"/>
                        <a14:foregroundMark x1="28594" y1="78843" x2="28594" y2="78843"/>
                        <a14:foregroundMark x1="22969" y1="76164" x2="22969" y2="76164"/>
                        <a14:foregroundMark x1="35938" y1="76305" x2="35938" y2="76305"/>
                        <a14:foregroundMark x1="27344" y1="27927" x2="27344" y2="27927"/>
                        <a14:foregroundMark x1="26094" y1="42736" x2="26094" y2="42736"/>
                        <a14:foregroundMark x1="24375" y1="58533" x2="24375" y2="58533"/>
                        <a14:foregroundMark x1="22969" y1="70663" x2="22969" y2="70663"/>
                        <a14:foregroundMark x1="70156" y1="76305" x2="70156" y2="76305"/>
                        <a14:foregroundMark x1="89844" y1="72496" x2="89844" y2="72496"/>
                        <a14:foregroundMark x1="88125" y1="71227" x2="88125" y2="71227"/>
                        <a14:foregroundMark x1="96563" y1="67137" x2="96563" y2="67137"/>
                        <a14:foregroundMark x1="95625" y1="73484" x2="95625" y2="73484"/>
                        <a14:foregroundMark x1="92031" y1="77151" x2="91406" y2="77433"/>
                        <a14:foregroundMark x1="86406" y1="77856" x2="86406" y2="77856"/>
                        <a14:foregroundMark x1="82344" y1="75882" x2="82344" y2="75882"/>
                        <a14:foregroundMark x1="80156" y1="71650" x2="80156" y2="71650"/>
                        <a14:foregroundMark x1="90625" y1="59944" x2="90625" y2="59944"/>
                        <a14:foregroundMark x1="95625" y1="63611" x2="95625" y2="63611"/>
                        <a14:foregroundMark x1="96563" y1="70663" x2="96563" y2="70663"/>
                        <a14:foregroundMark x1="81094" y1="73907" x2="81094" y2="73907"/>
                        <a14:foregroundMark x1="85625" y1="77574" x2="85625" y2="77574"/>
                        <a14:foregroundMark x1="34531" y1="78984" x2="34531" y2="78984"/>
                        <a14:foregroundMark x1="11875" y1="81100" x2="11875" y2="81100"/>
                        <a14:foregroundMark x1="10000" y1="87024" x2="10000" y2="87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78" y="4273388"/>
            <a:ext cx="2085902" cy="231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8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1406 -0.00625 0.02431 -0.02384 0.03646 -0.03449 C 0.05156 -0.04769 0.06754 -0.06019 0.08195 -0.07477 C 0.10052 -0.09352 0.11406 -0.11296 0.13038 -0.13333 C 0.15278 -0.16134 0.17517 -0.18912 0.19705 -0.21829 C 0.20521 -0.22917 0.21163 -0.24167 0.21979 -0.25255 C 0.23386 -0.2713 0.25174 -0.29097 0.26372 -0.3132 C 0.26615 -0.31759 0.26754 -0.32292 0.26979 -0.32732 C 0.27448 -0.33634 0.27986 -0.34491 0.2849 -0.3537 C 0.28681 -0.35718 0.29097 -0.36366 0.29097 -0.36366 C 0.29462 -0.37593 0.29896 -0.38866 0.30608 -0.39815 C 0.30764 -0.4044 0.30938 -0.4125 0.31215 -0.41829 C 0.31788 -0.43032 0.32587 -0.43958 0.32587 -0.45463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r="44848"/>
          <a:stretch/>
        </p:blipFill>
        <p:spPr bwMode="auto">
          <a:xfrm>
            <a:off x="1950193" y="853761"/>
            <a:ext cx="5024327" cy="3751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5090" y="-21945"/>
            <a:ext cx="3454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Наземный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4621948"/>
            <a:ext cx="287813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т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91" y1="75039" x2="19429" y2="83931"/>
                        <a14:foregroundMark x1="24864" y1="83463" x2="47826" y2="76599"/>
                        <a14:foregroundMark x1="35190" y1="65055" x2="45788" y2="66615"/>
                        <a14:foregroundMark x1="64810" y1="76131" x2="55707" y2="96100"/>
                        <a14:foregroundMark x1="12636" y1="92824" x2="22690" y2="95476"/>
                        <a14:foregroundMark x1="91168" y1="74103" x2="84375" y2="90952"/>
                        <a14:foregroundMark x1="68342" y1="31045" x2="68342" y2="31045"/>
                        <a14:foregroundMark x1="72554" y1="23089" x2="72554" y2="23089"/>
                        <a14:foregroundMark x1="70516" y1="26521" x2="70516" y2="26521"/>
                        <a14:foregroundMark x1="68342" y1="31045" x2="68342" y2="31045"/>
                        <a14:foregroundMark x1="62636" y1="41030" x2="62636" y2="41030"/>
                        <a14:foregroundMark x1="53940" y1="27613" x2="53940" y2="27613"/>
                        <a14:foregroundMark x1="66984" y1="12168" x2="66984" y2="12168"/>
                        <a14:foregroundMark x1="62908" y1="15913" x2="62908" y2="15913"/>
                        <a14:foregroundMark x1="63587" y1="16225" x2="59375" y2="19189"/>
                        <a14:foregroundMark x1="72418" y1="23401" x2="76766" y2="16537"/>
                        <a14:foregroundMark x1="79620" y1="15133" x2="80163" y2="14665"/>
                        <a14:foregroundMark x1="80163" y1="14665" x2="80163" y2="14665"/>
                        <a14:foregroundMark x1="63587" y1="15913" x2="82609" y2="2028"/>
                        <a14:foregroundMark x1="82609" y1="2028" x2="82609" y2="2028"/>
                        <a14:foregroundMark x1="81793" y1="1248" x2="81793" y2="1248"/>
                        <a14:foregroundMark x1="81793" y1="1248" x2="81793" y2="1248"/>
                        <a14:foregroundMark x1="75815" y1="18565" x2="75815" y2="18565"/>
                        <a14:foregroundMark x1="75679" y1="18721" x2="90897" y2="4992"/>
                        <a14:foregroundMark x1="91033" y1="4680" x2="91984" y2="4524"/>
                        <a14:foregroundMark x1="93478" y1="5148" x2="93478" y2="5148"/>
                        <a14:foregroundMark x1="90625" y1="7176" x2="95924" y2="4524"/>
                        <a14:foregroundMark x1="96332" y1="4056" x2="96332" y2="4056"/>
                        <a14:foregroundMark x1="97554" y1="3120" x2="98505" y2="2028"/>
                        <a14:foregroundMark x1="98777" y1="2028" x2="98777" y2="2028"/>
                        <a14:foregroundMark x1="99321" y1="1248" x2="99321" y2="1248"/>
                        <a14:foregroundMark x1="98370" y1="468" x2="98370" y2="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58" y="4094273"/>
            <a:ext cx="3006586" cy="261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92" y="4384731"/>
            <a:ext cx="29448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7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C -0.00782 -0.00393 -0.00573 -0.00902 -0.01077 -0.01759 C -0.01945 -0.03264 -0.02778 -0.04884 -0.03542 -0.06527 C -0.03681 -0.06828 -0.03733 -0.07245 -0.03889 -0.07523 C -0.04462 -0.08588 -0.05157 -0.0919 -0.05834 -0.10023 C -0.06216 -0.10509 -0.06615 -0.10949 -0.06893 -0.11551 C -0.07014 -0.11805 -0.07101 -0.12083 -0.0724 -0.12291 C -0.08351 -0.13865 -0.0724 -0.11782 -0.08125 -0.13287 C -0.08559 -0.14004 -0.08785 -0.15092 -0.09358 -0.15532 C -0.10174 -0.16134 -0.10122 -0.15972 -0.10782 -0.1706 C -0.11927 -0.18981 -0.13386 -0.21041 -0.14827 -0.22569 C -0.1573 -0.23518 -0.16493 -0.24907 -0.17309 -0.26065 C -0.17691 -0.26597 -0.18195 -0.26944 -0.18542 -0.27546 C -0.19011 -0.28356 -0.19306 -0.28981 -0.19931 -0.2956 C -0.20921 -0.31597 -0.22049 -0.3199 -0.23473 -0.3331 C -0.24167 -0.33958 -0.24618 -0.34676 -0.25417 -0.35069 C -0.25973 -0.35902 -0.2691 -0.36296 -0.27691 -0.36574 C -0.29289 -0.38055 -0.3158 -0.39305 -0.33507 -0.39305 " pathEditMode="relative" rAng="0" ptsTypes="fffffffffffffffffA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9" r="17605"/>
          <a:stretch/>
        </p:blipFill>
        <p:spPr bwMode="auto">
          <a:xfrm>
            <a:off x="2216047" y="946574"/>
            <a:ext cx="4718849" cy="336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5751" y="-21945"/>
            <a:ext cx="283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Водный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31745"/>
            <a:ext cx="1768092" cy="23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1" y="4765250"/>
            <a:ext cx="27559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п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25" y="4635930"/>
            <a:ext cx="3210228" cy="19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3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7.40741E-7 C -0.02743 -0.02222 -0.00052 -0.05301 0.0092 -0.07199 C 0.01163 -0.0831 0.01563 -0.09074 0.01997 -0.10116 C 0.02084 -0.1118 0.02413 -0.12245 0.02413 -0.1331 C 0.02413 -0.18518 0.01563 -0.22685 0.0007 -0.27361 C -0.00104 -0.27893 -0.00121 -0.28495 -0.00347 -0.28981 C -0.00677 -0.29745 -0.01146 -0.3044 -0.01632 -0.31088 C -0.0184 -0.31366 -0.02083 -0.31597 -0.02257 -0.31898 C -0.03785 -0.34676 -0.05 -0.37986 -0.06927 -0.40393 C -0.07239 -0.41551 -0.07951 -0.42222 -0.08628 -0.43032 C -0.08871 -0.43981 -0.09132 -0.44722 -0.0967 -0.4544 C -0.10139 -0.47153 -0.10208 -0.49421 -0.11996 -0.49421 " pathEditMode="relative" rAng="0" ptsTypes="fffffffffffA"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5184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92" y="1700808"/>
            <a:ext cx="6121984" cy="458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b="19629"/>
          <a:stretch/>
        </p:blipFill>
        <p:spPr bwMode="auto">
          <a:xfrm>
            <a:off x="1726051" y="664418"/>
            <a:ext cx="5472609" cy="362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3334" y="-21945"/>
            <a:ext cx="3858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Воздушный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30" name="Picture 6" descr="https://img2.freepng.ru/20190720/qlb/kisspng-coloring-book-vintage-hot-air-balloon-clip-art-5d335121dce109.9315311115636441939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88191"/>
            <a:ext cx="1908133" cy="25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media.baamboozle.com/uploads/images/189227/1635772056_21166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8191"/>
            <a:ext cx="3361653" cy="242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flomaster.club/uploads/posts/2022-06/thumbs/1654264643_45-flomaster-club-p-lodka-detskii-risunok-krasivo-5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2" y="4559891"/>
            <a:ext cx="2879109" cy="1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18519E-6 C -0.00052 -0.03427 -0.0007 -0.06876 -0.00156 -0.10302 C -0.00226 -0.13311 -0.00799 -0.16251 -0.01215 -0.1919 C -0.01302 -0.19862 -0.01563 -0.20533 -0.01667 -0.21204 C -0.01945 -0.22894 -0.01771 -0.22686 -0.01979 -0.24839 C -0.02031 -0.25394 -0.0217 -0.25927 -0.02274 -0.26459 C -0.02379 -0.26991 -0.02587 -0.28079 -0.02587 -0.28079 C -0.02778 -0.30927 -0.03403 -0.33496 -0.04097 -0.36158 C -0.04254 -0.38056 -0.04549 -0.39885 -0.04549 -0.41806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r="44848"/>
          <a:stretch/>
        </p:blipFill>
        <p:spPr bwMode="auto">
          <a:xfrm>
            <a:off x="1950193" y="853761"/>
            <a:ext cx="5024327" cy="3751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5090" y="-21945"/>
            <a:ext cx="3454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Наземный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00" y1="47645" x2="2667" y2="56510"/>
                        <a14:foregroundMark x1="30833" y1="59834" x2="32500" y2="69529"/>
                        <a14:foregroundMark x1="46833" y1="63158" x2="42667" y2="96399"/>
                        <a14:foregroundMark x1="90500" y1="52632" x2="85333" y2="86427"/>
                        <a14:foregroundMark x1="36167" y1="88366" x2="40000" y2="96122"/>
                        <a14:foregroundMark x1="52167" y1="87535" x2="43667" y2="99446"/>
                        <a14:foregroundMark x1="4833" y1="78670" x2="12500" y2="83102"/>
                        <a14:foregroundMark x1="92000" y1="72853" x2="91667" y2="81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18" y="4996692"/>
            <a:ext cx="2755962" cy="16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www.clipartmax.com/png/small/6-63246_109-best-pirates-images-pirates-surf-nursery-and-boat-cartoon-pirate-ship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25" y="4416487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papik.pro/uploads/posts/2021-12/thumbs/1639199683_27-papik-pro-p-klipart-samolet-44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0" y="4693203"/>
            <a:ext cx="2913450" cy="20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96296E-6 C -0.0125 -0.01759 -0.02569 -0.03333 -0.0408 -0.04653 C -0.05 -0.0544 -0.05226 -0.06898 -0.06354 -0.07685 C -0.0651 -0.07963 -0.06649 -0.08264 -0.06823 -0.08495 C -0.06996 -0.08727 -0.07257 -0.08843 -0.07413 -0.09097 C -0.07656 -0.09468 -0.07795 -0.09931 -0.08021 -0.10301 C -0.0849 -0.11111 -0.09253 -0.11852 -0.09844 -0.12523 C -0.11007 -0.13819 -0.12569 -0.14931 -0.13628 -0.16366 C -0.14583 -0.17662 -0.15573 -0.1919 -0.16823 -0.2 C -0.17969 -0.21597 -0.15903 -0.18796 -0.17726 -0.2081 C -0.17865 -0.20972 -0.17899 -0.2125 -0.18021 -0.21412 C -0.1816 -0.21597 -0.18351 -0.21644 -0.1849 -0.21829 C -0.18802 -0.22245 -0.19149 -0.23009 -0.19549 -0.23449 C -0.1974 -0.23657 -0.19948 -0.23866 -0.20156 -0.24051 C -0.20347 -0.24213 -0.20573 -0.24259 -0.20746 -0.24444 C -0.21719 -0.25463 -0.22361 -0.26528 -0.2349 -0.27269 C -0.23924 -0.2787 -0.24236 -0.28079 -0.24844 -0.28287 C -0.2566 -0.29375 -0.26927 -0.3 -0.28021 -0.30509 C -0.28854 -0.3162 -0.27743 -0.30278 -0.28785 -0.31111 C -0.28906 -0.31204 -0.28958 -0.31435 -0.2908 -0.31528 C -0.2974 -0.32037 -0.30955 -0.32407 -0.31667 -0.32523 C -0.33542 -0.33565 -0.35555 -0.33542 -0.37569 -0.33542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9" r="17605"/>
          <a:stretch/>
        </p:blipFill>
        <p:spPr bwMode="auto">
          <a:xfrm>
            <a:off x="1907704" y="916874"/>
            <a:ext cx="4718849" cy="336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5751" y="-21945"/>
            <a:ext cx="283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Водный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7" name="Picture 5" descr="https://www.pinclipart.com/picdir/middle/399-3997694_enfermagem-da-alegria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72" b="89969" l="3523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7" y="4830595"/>
            <a:ext cx="2808312" cy="20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36828"/>
            <a:ext cx="1768092" cy="23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s://www.clipartmax.com/png/middle/371-3716365_transportation-theme-painting-templates-kids-toys-transportation-theme-painting-templates-kids-toys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73" b="94737" l="10000" r="90000">
                        <a14:foregroundMark x1="63571" y1="10526" x2="65952" y2="29045"/>
                        <a14:foregroundMark x1="68095" y1="18129" x2="45000" y2="15595"/>
                        <a14:foregroundMark x1="21667" y1="35478" x2="37381" y2="20468"/>
                        <a14:foregroundMark x1="71548" y1="39961" x2="66548" y2="59259"/>
                        <a14:foregroundMark x1="60119" y1="41715" x2="57619" y2="59064"/>
                        <a14:foregroundMark x1="54405" y1="63548" x2="44643" y2="60429"/>
                        <a14:foregroundMark x1="43810" y1="64327" x2="25238" y2="6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09" y="4437112"/>
            <a:ext cx="3790996" cy="23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4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85185E-6 C 0.00225 -0.00857 0.00451 -0.01736 0.00607 -0.02616 C 0.00728 -0.03241 0.00763 -0.04282 0.01058 -0.04838 C 0.01492 -0.05625 0.02152 -0.06273 0.02569 -0.0706 C 0.03472 -0.08773 0.02551 -0.08449 0.04079 -0.10486 C 0.04513 -0.11065 0.04635 -0.1169 0.04999 -0.12315 C 0.05225 -0.12685 0.05572 -0.12917 0.05746 -0.13333 C 0.06041 -0.14097 0.06353 -0.14954 0.06822 -0.15556 C 0.07187 -0.16019 0.07673 -0.16296 0.0802 -0.16759 C 0.0934 -0.18519 0.07395 -0.16574 0.09392 -0.1838 C 0.09895 -0.19398 0.09548 -0.18866 0.10607 -0.19792 C 0.10763 -0.19931 0.11058 -0.20185 0.11058 -0.20185 C 0.11492 -0.21088 0.12083 -0.21181 0.12725 -0.21806 C 0.13454 -0.225 0.13888 -0.23796 0.14548 -0.2463 C 0.14774 -0.25648 0.15763 -0.26435 0.16353 -0.27269 C 0.16753 -0.28843 0.16162 -0.26921 0.16961 -0.28264 C 0.17065 -0.28426 0.17031 -0.28704 0.17117 -0.28889 C 0.17291 -0.29306 0.17603 -0.2963 0.17725 -0.30093 C 0.17777 -0.30301 0.17794 -0.30509 0.17881 -0.30694 C 0.17985 -0.30949 0.1835 -0.31273 0.18489 -0.31505 C 0.1861 -0.3169 0.18697 -0.31898 0.18784 -0.32107 C 0.18853 -0.32292 0.18836 -0.32546 0.1894 -0.32708 C 0.19183 -0.33125 0.19565 -0.33357 0.19843 -0.33727 C 0.20069 -0.3456 0.20728 -0.35509 0.21215 -0.36157 C 0.21388 -0.36944 0.21544 -0.37083 0.22117 -0.37361 C 0.22656 -0.38079 0.23211 -0.38657 0.2394 -0.38982 C 0.24218 -0.39352 0.24392 -0.39838 0.24687 -0.40185 C 0.25103 -0.40671 0.25676 -0.40903 0.26058 -0.41412 C 0.2644 -0.41921 0.26701 -0.42407 0.27274 -0.42407 L 0.2651 -0.41806 " pathEditMode="relative" ptsTypes="ffffffffffffffffffffffffffff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b="19629"/>
          <a:stretch/>
        </p:blipFill>
        <p:spPr bwMode="auto">
          <a:xfrm>
            <a:off x="1726051" y="664418"/>
            <a:ext cx="5472609" cy="362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3334" y="-21945"/>
            <a:ext cx="3858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Воздушный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81223"/>
            <a:ext cx="29083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1223"/>
            <a:ext cx="27559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592309"/>
            <a:ext cx="28098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5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963E-6 C 0.00243 -0.01782 0.0092 -0.02962 0.01667 -0.04444 C 0.03559 -0.08194 0.06788 -0.12684 0.1 -0.14351 C 0.11215 -0.15671 0.12587 -0.16666 0.13785 -0.17985 C 0.1434 -0.18587 0.14739 -0.19421 0.15295 -0.19999 C 0.15972 -0.20694 0.16649 -0.21434 0.17274 -0.22221 C 0.17691 -0.23356 0.1842 -0.24166 0.18941 -0.25254 C 0.19358 -0.26134 0.19375 -0.26735 0.2 -0.27291 C 0.2033 -0.28402 0.20746 -0.29467 0.21198 -0.30509 C 0.21458 -0.3111 0.21858 -0.31527 0.22118 -0.32129 C 0.22726 -0.33541 0.23385 -0.34999 0.24236 -0.3618 C 0.24514 -0.37268 0.24826 -0.38171 0.25451 -0.39004 C 0.25799 -0.40833 0.25295 -0.38981 0.26059 -0.40208 C 0.26736 -0.41319 0.26528 -0.42476 0.27569 -0.43448 C 0.27812 -0.44421 0.2842 -0.44976 0.28941 -0.45671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r="44848"/>
          <a:stretch/>
        </p:blipFill>
        <p:spPr bwMode="auto">
          <a:xfrm>
            <a:off x="1950193" y="853761"/>
            <a:ext cx="5024327" cy="3751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5090" y="-21945"/>
            <a:ext cx="3454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Наземный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81" y="4333895"/>
            <a:ext cx="33591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31" y="4333895"/>
            <a:ext cx="285273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://detinso.ru/upload/iblock/36e/36e47476551a6eac7c4b3ca411b9ed4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00" y1="10508" x2="69000" y2="3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" y="4813618"/>
            <a:ext cx="2988836" cy="17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1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0.00174 -0.02176 0.00278 -0.04167 0.00764 -0.06227 C 0.01354 -0.0875 0.01354 -0.11065 0.02691 -0.13171 C 0.0342 -0.15972 0.04392 -0.18704 0.04809 -0.21644 C 0.05139 -0.23866 0.05365 -0.26088 0.06146 -0.28102 C 0.0658 -0.30718 0.06632 -0.33403 0.06927 -0.36042 C 0.07066 -0.37245 0.07934 -0.37338 0.08281 -0.38287 " pathEditMode="relative" rAng="0" ptsTypes="ffffffA">
                                      <p:cBhvr>
                                        <p:cTn id="1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9" r="17605"/>
          <a:stretch/>
        </p:blipFill>
        <p:spPr bwMode="auto">
          <a:xfrm>
            <a:off x="1907704" y="916874"/>
            <a:ext cx="4718849" cy="336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5751" y="-21945"/>
            <a:ext cx="283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Водный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90276"/>
            <a:ext cx="1768092" cy="23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s://www.clipartmax.com/png/middle/371-3716365_transportation-theme-painting-templates-kids-toys-transportation-theme-painting-templates-kids-toy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3" b="94737" l="10000" r="90000">
                        <a14:foregroundMark x1="63571" y1="10526" x2="65952" y2="29045"/>
                        <a14:foregroundMark x1="68095" y1="18129" x2="45000" y2="15595"/>
                        <a14:foregroundMark x1="21667" y1="35478" x2="37381" y2="20468"/>
                        <a14:foregroundMark x1="71548" y1="39961" x2="66548" y2="59259"/>
                        <a14:foregroundMark x1="60119" y1="41715" x2="57619" y2="59064"/>
                        <a14:foregroundMark x1="54405" y1="63548" x2="44643" y2="60429"/>
                        <a14:foregroundMark x1="43810" y1="64327" x2="25238" y2="6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437112"/>
            <a:ext cx="3790996" cy="23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29293"/>
            <a:ext cx="285273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4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C 0.0052 -0.03449 0.00242 -0.0125 -5.27778E-6 -0.0868 C -5.27778E-6 -0.0868 -0.00244 -0.11296 -0.00296 -0.11527 C -0.00435 -0.12152 -0.0073 -0.12708 -0.00903 -0.13333 C -0.01112 -0.14051 -0.01129 -0.14838 -0.01355 -0.15555 C -0.01598 -0.16319 -0.01685 -0.1625 -0.01824 -0.16967 C -0.01893 -0.17291 -0.01893 -0.17662 -0.01962 -0.17986 C -0.02049 -0.18402 -0.02275 -0.19189 -0.02275 -0.19189 C -0.02396 -0.20416 -0.02518 -0.21574 -0.03021 -0.22638 C -0.03074 -0.22893 -0.03126 -0.23171 -0.03178 -0.23426 C -0.03282 -0.23842 -0.0349 -0.24652 -0.0349 -0.24652 C -0.03629 -0.25902 -0.03889 -0.27314 -0.04237 -0.28495 C -0.04775 -0.30347 -0.04376 -0.28426 -0.04688 -0.29907 C -0.04949 -0.31157 -0.05348 -0.32314 -0.05608 -0.33541 C -0.05782 -0.34375 -0.05851 -0.34838 -0.06216 -0.35555 C -0.06442 -0.36921 -0.06702 -0.38333 -0.07119 -0.39606 C -0.07449 -0.40648 -0.07935 -0.41713 -0.08178 -0.42824 C -0.08716 -0.45347 -0.08317 -0.43541 -0.08629 -0.45463 C -0.08733 -0.46064 -0.08872 -0.46898 -0.0908 -0.47476 C -0.09445 -0.48472 -0.09393 -0.47685 -0.09393 -0.48495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b="19629"/>
          <a:stretch/>
        </p:blipFill>
        <p:spPr bwMode="auto">
          <a:xfrm>
            <a:off x="1726051" y="664418"/>
            <a:ext cx="5472609" cy="362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3334" y="-21945"/>
            <a:ext cx="3858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Воздушный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1223"/>
            <a:ext cx="27559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8" y="4592308"/>
            <a:ext cx="28098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https://kanzlider.ru/upload/iblock/7f5/ar2h7ac6qe9vx7c0yom2dba5cbjz9hz8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83">
                        <a14:foregroundMark x1="44375" y1="51042" x2="24792" y2="57708"/>
                        <a14:foregroundMark x1="46875" y1="53333" x2="40833" y2="63958"/>
                        <a14:foregroundMark x1="41042" y1="48750" x2="40000" y2="6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19417"/>
            <a:ext cx="2774127" cy="27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5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C -0.00052 -0.00741 0.00018 -0.01528 -0.00156 -0.02223 C -0.00277 -0.02686 -0.01753 -0.04167 -0.01979 -0.04445 C -0.0243 -0.05047 -0.0309 -0.05417 -0.03489 -0.06042 C -0.03663 -0.0632 -0.03975 -0.07014 -0.04253 -0.07269 C -0.04982 -0.0794 -0.05694 -0.08496 -0.06371 -0.09283 C -0.07708 -0.10788 -0.08889 -0.12547 -0.10156 -0.14121 C -0.11024 -0.15186 -0.12205 -0.16019 -0.12882 -0.17362 C -0.1309 -0.17755 -0.13229 -0.18218 -0.13489 -0.18565 C -0.13889 -0.19121 -0.14427 -0.19468 -0.14843 -0.2 C -0.15955 -0.21482 -0.17083 -0.22963 -0.18177 -0.24445 C -0.18455 -0.24815 -0.18663 -0.25278 -0.18941 -0.25649 C -0.19878 -0.26899 -0.21041 -0.27871 -0.21823 -0.29283 C -0.22396 -0.30325 -0.23159 -0.31343 -0.23941 -0.32107 C -0.24739 -0.3419 -0.23663 -0.31667 -0.24843 -0.33519 C -0.25 -0.3375 -0.25034 -0.34075 -0.25156 -0.34329 C -0.25451 -0.35 -0.25816 -0.35602 -0.26215 -0.36158 C -0.26753 -0.37963 -0.27031 -0.39352 -0.28333 -0.40394 C -0.28489 -0.40672 -0.28611 -0.4095 -0.28784 -0.41204 C -0.28923 -0.41413 -0.29114 -0.41575 -0.29253 -0.41806 C -0.30121 -0.43264 -0.29427 -0.42825 -0.30312 -0.43218 C -0.30781 -0.43866 -0.31163 -0.44352 -0.31823 -0.4463 C -0.32257 -0.45232 -0.32587 -0.45788 -0.33177 -0.46042 C -0.33333 -0.46181 -0.33507 -0.46297 -0.33646 -0.46459 C -0.33802 -0.46644 -0.33923 -0.46899 -0.34097 -0.47061 C -0.34166 -0.47107 -0.3493 -0.47431 -0.35 -0.47454 C -0.35104 -0.47593 -0.35312 -0.47871 -0.35312 -0.47871 " pathEditMode="relative" ptsTypes="ffffffffffffffffffffffffffA">
                                      <p:cBhvr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r="44848"/>
          <a:stretch/>
        </p:blipFill>
        <p:spPr bwMode="auto">
          <a:xfrm>
            <a:off x="1950193" y="853761"/>
            <a:ext cx="5024327" cy="3751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5090" y="-21945"/>
            <a:ext cx="3454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Наземный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4340" name="Picture 4" descr="http://detinso.ru/upload/iblock/36e/36e47476551a6eac7c4b3ca411b9ed4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00" y1="10508" x2="69000" y2="3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13618"/>
            <a:ext cx="2988836" cy="17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356" y="4508537"/>
            <a:ext cx="379253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33" y="4550838"/>
            <a:ext cx="287813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0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7 C 0.00417 -0.00394 0.00799 -0.00834 0.01216 -0.01227 C 0.02692 -0.04144 0.04167 -0.06968 0.05608 -0.09908 C 0.05851 -0.10394 0.06216 -0.10718 0.06529 -0.11111 C 0.06963 -0.11667 0.0731 -0.12361 0.07726 -0.1294 C 0.0816 -0.13519 0.08664 -0.13982 0.09098 -0.1456 C 0.09376 -0.14931 0.09567 -0.1544 0.09862 -0.15764 C 0.10035 -0.15949 0.10261 -0.16019 0.10452 -0.16158 C 0.10608 -0.16273 0.10782 -0.16412 0.10921 -0.16574 C 0.11147 -0.16829 0.11303 -0.1713 0.11529 -0.17384 C 0.11667 -0.17546 0.11841 -0.17616 0.1198 -0.17778 C 0.12206 -0.18033 0.12362 -0.18357 0.12588 -0.18588 C 0.12917 -0.18959 0.13647 -0.19607 0.13647 -0.19607 C 0.14167 -0.20695 0.15157 -0.21412 0.15921 -0.22222 C 0.16563 -0.22894 0.1691 -0.23866 0.17588 -0.24445 C 0.17761 -0.25232 0.1816 -0.25972 0.1849 -0.26667 C 0.18751 -0.27222 0.19185 -0.27454 0.19393 -0.28079 C 0.19532 -0.28472 0.19601 -0.28889 0.19706 -0.29306 C 0.19775 -0.29584 0.20018 -0.29699 0.20157 -0.29908 C 0.20973 -0.31227 0.20001 -0.29815 0.20608 -0.31111 C 0.20834 -0.31597 0.21216 -0.3213 0.21529 -0.32523 C 0.21737 -0.33403 0.2264 -0.34838 0.23334 -0.35162 C 0.23716 -0.35648 0.23872 -0.35949 0.24393 -0.36158 C 0.24758 -0.36644 0.25921 -0.37084 0.25921 -0.37778 " pathEditMode="relative" ptsTypes="fffffffffffffffffffffffA">
                                      <p:cBhvr>
                                        <p:cTn id="1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0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11</cp:revision>
  <dcterms:created xsi:type="dcterms:W3CDTF">2023-02-05T13:52:03Z</dcterms:created>
  <dcterms:modified xsi:type="dcterms:W3CDTF">2023-02-05T15:39:38Z</dcterms:modified>
</cp:coreProperties>
</file>