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37"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FEE0E-4CE1-4CF3-81BB-57D883BDE6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4A7D056-5A72-4C43-996E-7FA83162A01E}">
      <dgm:prSet phldrT="[Текст]" custT="1"/>
      <dgm:spPr/>
      <dgm:t>
        <a:bodyPr/>
        <a:lstStyle/>
        <a:p>
          <a:r>
            <a:rPr lang="en-US" sz="1600" b="1" i="0" dirty="0" smtClean="0">
              <a:solidFill>
                <a:schemeClr val="tx1"/>
              </a:solidFill>
            </a:rPr>
            <a:t>The executive power </a:t>
          </a:r>
          <a:r>
            <a:rPr lang="en-US" sz="1600" b="0" i="0" dirty="0" smtClean="0">
              <a:solidFill>
                <a:schemeClr val="tx1"/>
              </a:solidFill>
            </a:rPr>
            <a:t>is concentrated in the President and the Prime Minister, although the President is dominant as the head of the state. The President is the chairman of his consultative bodies: the State Council and the Security Council and is the commander-in-chief of the armed forces. The President determines basic domestic and foreign policies of the Russian Federation and he can veto draft bills. </a:t>
          </a:r>
          <a:endParaRPr lang="ru-RU" sz="1600" dirty="0">
            <a:solidFill>
              <a:schemeClr val="tx1"/>
            </a:solidFill>
            <a:latin typeface="Arial" pitchFamily="34" charset="0"/>
            <a:cs typeface="Arial" pitchFamily="34" charset="0"/>
          </a:endParaRPr>
        </a:p>
      </dgm:t>
    </dgm:pt>
    <dgm:pt modelId="{A3084553-5A53-4362-BFB2-DD7E610E284A}" type="parTrans" cxnId="{34BE6147-60CA-4170-95D7-76D07DA563FC}">
      <dgm:prSet/>
      <dgm:spPr/>
      <dgm:t>
        <a:bodyPr/>
        <a:lstStyle/>
        <a:p>
          <a:endParaRPr lang="ru-RU"/>
        </a:p>
      </dgm:t>
    </dgm:pt>
    <dgm:pt modelId="{523D99DF-BD3E-45E0-8C52-259D328EB6B0}" type="sibTrans" cxnId="{34BE6147-60CA-4170-95D7-76D07DA563FC}">
      <dgm:prSet/>
      <dgm:spPr/>
      <dgm:t>
        <a:bodyPr/>
        <a:lstStyle/>
        <a:p>
          <a:endParaRPr lang="ru-RU"/>
        </a:p>
      </dgm:t>
    </dgm:pt>
    <dgm:pt modelId="{78CDC45A-C0EB-498A-BB2A-D81A5C87752B}">
      <dgm:prSet phldrT="[Текст]" custT="1"/>
      <dgm:spPr/>
      <dgm:t>
        <a:bodyPr/>
        <a:lstStyle/>
        <a:p>
          <a:r>
            <a:rPr lang="en-US" sz="1600" b="1" i="0" dirty="0" smtClean="0">
              <a:solidFill>
                <a:schemeClr val="tx1"/>
              </a:solidFill>
            </a:rPr>
            <a:t>The legislature </a:t>
          </a:r>
          <a:r>
            <a:rPr lang="en-US" sz="1600" b="0" i="0" dirty="0" smtClean="0">
              <a:solidFill>
                <a:schemeClr val="tx1"/>
              </a:solidFill>
            </a:rPr>
            <a:t>in Russia is represented by the bicameral Federal Assembly. It consists of the State </a:t>
          </a:r>
          <a:r>
            <a:rPr lang="en-US" sz="1600" b="0" i="0" dirty="0" err="1" smtClean="0">
              <a:solidFill>
                <a:schemeClr val="tx1"/>
              </a:solidFill>
            </a:rPr>
            <a:t>Duma</a:t>
          </a:r>
          <a:r>
            <a:rPr lang="en-US" sz="1600" b="0" i="0" dirty="0" smtClean="0">
              <a:solidFill>
                <a:schemeClr val="tx1"/>
              </a:solidFill>
            </a:rPr>
            <a:t> (the lower house) and the Federation Council (the upper house). The Federal Assembly makes federal law, approves treaties and declares war. All bills must be first considered by the State </a:t>
          </a:r>
          <a:r>
            <a:rPr lang="en-US" sz="1600" b="0" i="0" dirty="0" err="1" smtClean="0">
              <a:solidFill>
                <a:schemeClr val="tx1"/>
              </a:solidFill>
            </a:rPr>
            <a:t>Duma</a:t>
          </a:r>
          <a:r>
            <a:rPr lang="en-US" sz="1600" b="0" i="0" dirty="0" smtClean="0">
              <a:solidFill>
                <a:schemeClr val="tx1"/>
              </a:solidFill>
            </a:rPr>
            <a:t>.</a:t>
          </a:r>
          <a:endParaRPr lang="ru-RU" sz="1600" dirty="0">
            <a:solidFill>
              <a:schemeClr val="tx1"/>
            </a:solidFill>
            <a:latin typeface="Arial" pitchFamily="34" charset="0"/>
            <a:cs typeface="Arial" pitchFamily="34" charset="0"/>
          </a:endParaRPr>
        </a:p>
      </dgm:t>
    </dgm:pt>
    <dgm:pt modelId="{9DEE5AE3-0CBD-4E64-BDBB-95FCB974F40D}" type="parTrans" cxnId="{4959C9D5-7BBA-4183-B811-7CCC00A585E1}">
      <dgm:prSet/>
      <dgm:spPr/>
      <dgm:t>
        <a:bodyPr/>
        <a:lstStyle/>
        <a:p>
          <a:endParaRPr lang="ru-RU"/>
        </a:p>
      </dgm:t>
    </dgm:pt>
    <dgm:pt modelId="{4D1F867B-53A8-4135-A1ED-402A14E3E638}" type="sibTrans" cxnId="{4959C9D5-7BBA-4183-B811-7CCC00A585E1}">
      <dgm:prSet/>
      <dgm:spPr/>
      <dgm:t>
        <a:bodyPr/>
        <a:lstStyle/>
        <a:p>
          <a:endParaRPr lang="ru-RU"/>
        </a:p>
      </dgm:t>
    </dgm:pt>
    <dgm:pt modelId="{C11DAFE1-B468-4052-A989-8A60EB3BD916}">
      <dgm:prSet custT="1"/>
      <dgm:spPr/>
      <dgm:t>
        <a:bodyPr/>
        <a:lstStyle/>
        <a:p>
          <a:r>
            <a:rPr lang="en-US" sz="1600" b="1" i="0" dirty="0" smtClean="0">
              <a:solidFill>
                <a:schemeClr val="tx1"/>
              </a:solidFill>
              <a:latin typeface="Arial" pitchFamily="34" charset="0"/>
              <a:cs typeface="Arial" pitchFamily="34" charset="0"/>
            </a:rPr>
            <a:t>Judicial</a:t>
          </a:r>
          <a:r>
            <a:rPr lang="ru-RU" sz="1600" b="0" i="0" dirty="0" smtClean="0">
              <a:solidFill>
                <a:schemeClr val="tx1"/>
              </a:solidFill>
              <a:latin typeface="Arial" pitchFamily="34" charset="0"/>
              <a:cs typeface="Arial" pitchFamily="34" charset="0"/>
            </a:rPr>
            <a:t>(</a:t>
          </a:r>
          <a:r>
            <a:rPr lang="en-US" sz="1600" b="0" i="0" dirty="0" smtClean="0">
              <a:solidFill>
                <a:schemeClr val="tx1"/>
              </a:solidFill>
              <a:latin typeface="Arial" pitchFamily="34" charset="0"/>
              <a:cs typeface="Arial" pitchFamily="34" charset="0"/>
            </a:rPr>
            <a:t>Justice is administered in the Russian Federation only by the courts. The judicial power is autonomous and acts independently from the legislative and executive powers. Justice is administered in the forms of constitutional, civil, administrative and criminal proceedings</a:t>
          </a:r>
          <a:r>
            <a:rPr lang="ru-RU" sz="1600" b="0" i="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dgm:t>
    </dgm:pt>
    <dgm:pt modelId="{A0723488-609F-43CD-97B2-EAC2F31DB9DD}" type="parTrans" cxnId="{1F4B97C8-B980-4547-A0A8-52E8FEF8FD46}">
      <dgm:prSet/>
      <dgm:spPr/>
      <dgm:t>
        <a:bodyPr/>
        <a:lstStyle/>
        <a:p>
          <a:endParaRPr lang="ru-RU"/>
        </a:p>
      </dgm:t>
    </dgm:pt>
    <dgm:pt modelId="{4F8986B4-2FAC-4DD0-93C3-4E49F3ED9637}" type="sibTrans" cxnId="{1F4B97C8-B980-4547-A0A8-52E8FEF8FD46}">
      <dgm:prSet/>
      <dgm:spPr/>
      <dgm:t>
        <a:bodyPr/>
        <a:lstStyle/>
        <a:p>
          <a:endParaRPr lang="ru-RU"/>
        </a:p>
      </dgm:t>
    </dgm:pt>
    <dgm:pt modelId="{F0E1BFB1-C2C8-45B2-8C2B-0417191143F0}" type="pres">
      <dgm:prSet presAssocID="{D48FEE0E-4CE1-4CF3-81BB-57D883BDE6BA}" presName="linear" presStyleCnt="0">
        <dgm:presLayoutVars>
          <dgm:dir/>
          <dgm:animLvl val="lvl"/>
          <dgm:resizeHandles val="exact"/>
        </dgm:presLayoutVars>
      </dgm:prSet>
      <dgm:spPr/>
      <dgm:t>
        <a:bodyPr/>
        <a:lstStyle/>
        <a:p>
          <a:endParaRPr lang="ru-RU"/>
        </a:p>
      </dgm:t>
    </dgm:pt>
    <dgm:pt modelId="{45629203-EC1C-4D9E-9A38-66C594345835}" type="pres">
      <dgm:prSet presAssocID="{E4A7D056-5A72-4C43-996E-7FA83162A01E}" presName="parentLin" presStyleCnt="0"/>
      <dgm:spPr/>
    </dgm:pt>
    <dgm:pt modelId="{A82EE854-4C14-4F2A-8958-D9309AD65437}" type="pres">
      <dgm:prSet presAssocID="{E4A7D056-5A72-4C43-996E-7FA83162A01E}" presName="parentLeftMargin" presStyleLbl="node1" presStyleIdx="0" presStyleCnt="3"/>
      <dgm:spPr/>
      <dgm:t>
        <a:bodyPr/>
        <a:lstStyle/>
        <a:p>
          <a:endParaRPr lang="ru-RU"/>
        </a:p>
      </dgm:t>
    </dgm:pt>
    <dgm:pt modelId="{5C5C3E4E-6028-4087-BCB5-9A15EEE8A245}" type="pres">
      <dgm:prSet presAssocID="{E4A7D056-5A72-4C43-996E-7FA83162A01E}" presName="parentText" presStyleLbl="node1" presStyleIdx="0" presStyleCnt="3" custScaleX="90480" custScaleY="339685" custLinFactX="-2968" custLinFactNeighborX="-100000" custLinFactNeighborY="-18796">
        <dgm:presLayoutVars>
          <dgm:chMax val="0"/>
          <dgm:bulletEnabled val="1"/>
        </dgm:presLayoutVars>
      </dgm:prSet>
      <dgm:spPr/>
      <dgm:t>
        <a:bodyPr/>
        <a:lstStyle/>
        <a:p>
          <a:endParaRPr lang="ru-RU"/>
        </a:p>
      </dgm:t>
    </dgm:pt>
    <dgm:pt modelId="{2F2E8207-09F1-4469-A36E-E3153477AD7F}" type="pres">
      <dgm:prSet presAssocID="{E4A7D056-5A72-4C43-996E-7FA83162A01E}" presName="negativeSpace" presStyleCnt="0"/>
      <dgm:spPr/>
    </dgm:pt>
    <dgm:pt modelId="{E6F7F281-C45D-4497-BFCC-92B701DA749D}" type="pres">
      <dgm:prSet presAssocID="{E4A7D056-5A72-4C43-996E-7FA83162A01E}" presName="childText" presStyleLbl="conFgAcc1" presStyleIdx="0" presStyleCnt="3">
        <dgm:presLayoutVars>
          <dgm:bulletEnabled val="1"/>
        </dgm:presLayoutVars>
      </dgm:prSet>
      <dgm:spPr/>
    </dgm:pt>
    <dgm:pt modelId="{B65E6134-7D5A-4696-A3C5-9126A141068A}" type="pres">
      <dgm:prSet presAssocID="{523D99DF-BD3E-45E0-8C52-259D328EB6B0}" presName="spaceBetweenRectangles" presStyleCnt="0"/>
      <dgm:spPr/>
    </dgm:pt>
    <dgm:pt modelId="{9AB2F45F-B5A4-452C-AF68-8D2D6603A43B}" type="pres">
      <dgm:prSet presAssocID="{78CDC45A-C0EB-498A-BB2A-D81A5C87752B}" presName="parentLin" presStyleCnt="0"/>
      <dgm:spPr/>
    </dgm:pt>
    <dgm:pt modelId="{D5A48C1F-737F-4ECC-98C7-F6F7A60107D6}" type="pres">
      <dgm:prSet presAssocID="{78CDC45A-C0EB-498A-BB2A-D81A5C87752B}" presName="parentLeftMargin" presStyleLbl="node1" presStyleIdx="0" presStyleCnt="3"/>
      <dgm:spPr/>
      <dgm:t>
        <a:bodyPr/>
        <a:lstStyle/>
        <a:p>
          <a:endParaRPr lang="ru-RU"/>
        </a:p>
      </dgm:t>
    </dgm:pt>
    <dgm:pt modelId="{8C146594-3BDC-4DFB-9B3A-90F98ED3BFBD}" type="pres">
      <dgm:prSet presAssocID="{78CDC45A-C0EB-498A-BB2A-D81A5C87752B}" presName="parentText" presStyleLbl="node1" presStyleIdx="1" presStyleCnt="3" custScaleX="83344" custScaleY="281250" custLinFactNeighborX="-83333" custLinFactNeighborY="-18693">
        <dgm:presLayoutVars>
          <dgm:chMax val="0"/>
          <dgm:bulletEnabled val="1"/>
        </dgm:presLayoutVars>
      </dgm:prSet>
      <dgm:spPr/>
      <dgm:t>
        <a:bodyPr/>
        <a:lstStyle/>
        <a:p>
          <a:endParaRPr lang="ru-RU"/>
        </a:p>
      </dgm:t>
    </dgm:pt>
    <dgm:pt modelId="{9A397F7E-BED7-49CF-94DC-125824A13E24}" type="pres">
      <dgm:prSet presAssocID="{78CDC45A-C0EB-498A-BB2A-D81A5C87752B}" presName="negativeSpace" presStyleCnt="0"/>
      <dgm:spPr/>
    </dgm:pt>
    <dgm:pt modelId="{88537957-864E-4552-8983-F8943EEA019B}" type="pres">
      <dgm:prSet presAssocID="{78CDC45A-C0EB-498A-BB2A-D81A5C87752B}" presName="childText" presStyleLbl="conFgAcc1" presStyleIdx="1" presStyleCnt="3">
        <dgm:presLayoutVars>
          <dgm:bulletEnabled val="1"/>
        </dgm:presLayoutVars>
      </dgm:prSet>
      <dgm:spPr/>
    </dgm:pt>
    <dgm:pt modelId="{932541A4-A275-4FC8-A353-0F00AD9BC420}" type="pres">
      <dgm:prSet presAssocID="{4D1F867B-53A8-4135-A1ED-402A14E3E638}" presName="spaceBetweenRectangles" presStyleCnt="0"/>
      <dgm:spPr/>
    </dgm:pt>
    <dgm:pt modelId="{4DEA9F78-8614-4758-9A2F-69FB50CFB19A}" type="pres">
      <dgm:prSet presAssocID="{C11DAFE1-B468-4052-A989-8A60EB3BD916}" presName="parentLin" presStyleCnt="0"/>
      <dgm:spPr/>
    </dgm:pt>
    <dgm:pt modelId="{C2B96AE6-EA3A-4782-96FB-0FD4C21C1C70}" type="pres">
      <dgm:prSet presAssocID="{C11DAFE1-B468-4052-A989-8A60EB3BD916}" presName="parentLeftMargin" presStyleLbl="node1" presStyleIdx="1" presStyleCnt="3"/>
      <dgm:spPr/>
      <dgm:t>
        <a:bodyPr/>
        <a:lstStyle/>
        <a:p>
          <a:endParaRPr lang="ru-RU"/>
        </a:p>
      </dgm:t>
    </dgm:pt>
    <dgm:pt modelId="{31943EC5-21E6-47CF-A71B-C06917B8DF9D}" type="pres">
      <dgm:prSet presAssocID="{C11DAFE1-B468-4052-A989-8A60EB3BD916}" presName="parentText" presStyleLbl="node1" presStyleIdx="2" presStyleCnt="3" custScaleX="85718" custScaleY="308109" custLinFactNeighborX="-83317" custLinFactNeighborY="1426">
        <dgm:presLayoutVars>
          <dgm:chMax val="0"/>
          <dgm:bulletEnabled val="1"/>
        </dgm:presLayoutVars>
      </dgm:prSet>
      <dgm:spPr/>
      <dgm:t>
        <a:bodyPr/>
        <a:lstStyle/>
        <a:p>
          <a:endParaRPr lang="ru-RU"/>
        </a:p>
      </dgm:t>
    </dgm:pt>
    <dgm:pt modelId="{2F137DB7-E3F6-4E31-A003-E074055B1F7F}" type="pres">
      <dgm:prSet presAssocID="{C11DAFE1-B468-4052-A989-8A60EB3BD916}" presName="negativeSpace" presStyleCnt="0"/>
      <dgm:spPr/>
    </dgm:pt>
    <dgm:pt modelId="{9239E6AC-B963-47F6-A113-06D04B971D85}" type="pres">
      <dgm:prSet presAssocID="{C11DAFE1-B468-4052-A989-8A60EB3BD916}" presName="childText" presStyleLbl="conFgAcc1" presStyleIdx="2" presStyleCnt="3">
        <dgm:presLayoutVars>
          <dgm:bulletEnabled val="1"/>
        </dgm:presLayoutVars>
      </dgm:prSet>
      <dgm:spPr/>
    </dgm:pt>
  </dgm:ptLst>
  <dgm:cxnLst>
    <dgm:cxn modelId="{BB3CAB5F-77F9-4863-B249-87ECC6FEF078}" type="presOf" srcId="{78CDC45A-C0EB-498A-BB2A-D81A5C87752B}" destId="{D5A48C1F-737F-4ECC-98C7-F6F7A60107D6}" srcOrd="0" destOrd="0" presId="urn:microsoft.com/office/officeart/2005/8/layout/list1"/>
    <dgm:cxn modelId="{34BE6147-60CA-4170-95D7-76D07DA563FC}" srcId="{D48FEE0E-4CE1-4CF3-81BB-57D883BDE6BA}" destId="{E4A7D056-5A72-4C43-996E-7FA83162A01E}" srcOrd="0" destOrd="0" parTransId="{A3084553-5A53-4362-BFB2-DD7E610E284A}" sibTransId="{523D99DF-BD3E-45E0-8C52-259D328EB6B0}"/>
    <dgm:cxn modelId="{4A2FADF2-16D0-438A-A98A-8C6354949A7C}" type="presOf" srcId="{C11DAFE1-B468-4052-A989-8A60EB3BD916}" destId="{31943EC5-21E6-47CF-A71B-C06917B8DF9D}" srcOrd="1" destOrd="0" presId="urn:microsoft.com/office/officeart/2005/8/layout/list1"/>
    <dgm:cxn modelId="{20A94A52-97C6-44B4-99D9-EE3D8FC90DD9}" type="presOf" srcId="{D48FEE0E-4CE1-4CF3-81BB-57D883BDE6BA}" destId="{F0E1BFB1-C2C8-45B2-8C2B-0417191143F0}" srcOrd="0" destOrd="0" presId="urn:microsoft.com/office/officeart/2005/8/layout/list1"/>
    <dgm:cxn modelId="{4959C9D5-7BBA-4183-B811-7CCC00A585E1}" srcId="{D48FEE0E-4CE1-4CF3-81BB-57D883BDE6BA}" destId="{78CDC45A-C0EB-498A-BB2A-D81A5C87752B}" srcOrd="1" destOrd="0" parTransId="{9DEE5AE3-0CBD-4E64-BDBB-95FCB974F40D}" sibTransId="{4D1F867B-53A8-4135-A1ED-402A14E3E638}"/>
    <dgm:cxn modelId="{D5CF5578-E861-4F82-9359-2EA92CE7BCF4}" type="presOf" srcId="{E4A7D056-5A72-4C43-996E-7FA83162A01E}" destId="{A82EE854-4C14-4F2A-8958-D9309AD65437}" srcOrd="0" destOrd="0" presId="urn:microsoft.com/office/officeart/2005/8/layout/list1"/>
    <dgm:cxn modelId="{A628FE94-1E0B-4A7F-A595-7306D35BCA02}" type="presOf" srcId="{C11DAFE1-B468-4052-A989-8A60EB3BD916}" destId="{C2B96AE6-EA3A-4782-96FB-0FD4C21C1C70}" srcOrd="0" destOrd="0" presId="urn:microsoft.com/office/officeart/2005/8/layout/list1"/>
    <dgm:cxn modelId="{68D95647-2366-4AD5-84EB-74E53B678669}" type="presOf" srcId="{E4A7D056-5A72-4C43-996E-7FA83162A01E}" destId="{5C5C3E4E-6028-4087-BCB5-9A15EEE8A245}" srcOrd="1" destOrd="0" presId="urn:microsoft.com/office/officeart/2005/8/layout/list1"/>
    <dgm:cxn modelId="{1F4B97C8-B980-4547-A0A8-52E8FEF8FD46}" srcId="{D48FEE0E-4CE1-4CF3-81BB-57D883BDE6BA}" destId="{C11DAFE1-B468-4052-A989-8A60EB3BD916}" srcOrd="2" destOrd="0" parTransId="{A0723488-609F-43CD-97B2-EAC2F31DB9DD}" sibTransId="{4F8986B4-2FAC-4DD0-93C3-4E49F3ED9637}"/>
    <dgm:cxn modelId="{2BD389F5-076D-4F39-ABA3-EC8AF9011C62}" type="presOf" srcId="{78CDC45A-C0EB-498A-BB2A-D81A5C87752B}" destId="{8C146594-3BDC-4DFB-9B3A-90F98ED3BFBD}" srcOrd="1" destOrd="0" presId="urn:microsoft.com/office/officeart/2005/8/layout/list1"/>
    <dgm:cxn modelId="{81E7DC51-EA7B-4913-AE83-37E25A1F0C35}" type="presParOf" srcId="{F0E1BFB1-C2C8-45B2-8C2B-0417191143F0}" destId="{45629203-EC1C-4D9E-9A38-66C594345835}" srcOrd="0" destOrd="0" presId="urn:microsoft.com/office/officeart/2005/8/layout/list1"/>
    <dgm:cxn modelId="{89085E69-3F70-4352-88CA-1DAC58348775}" type="presParOf" srcId="{45629203-EC1C-4D9E-9A38-66C594345835}" destId="{A82EE854-4C14-4F2A-8958-D9309AD65437}" srcOrd="0" destOrd="0" presId="urn:microsoft.com/office/officeart/2005/8/layout/list1"/>
    <dgm:cxn modelId="{360AAA4C-B8A7-4C32-B889-FCAFCAE6C3DE}" type="presParOf" srcId="{45629203-EC1C-4D9E-9A38-66C594345835}" destId="{5C5C3E4E-6028-4087-BCB5-9A15EEE8A245}" srcOrd="1" destOrd="0" presId="urn:microsoft.com/office/officeart/2005/8/layout/list1"/>
    <dgm:cxn modelId="{D7508D9A-D4F4-4A31-9DCB-0E3618FF8EC8}" type="presParOf" srcId="{F0E1BFB1-C2C8-45B2-8C2B-0417191143F0}" destId="{2F2E8207-09F1-4469-A36E-E3153477AD7F}" srcOrd="1" destOrd="0" presId="urn:microsoft.com/office/officeart/2005/8/layout/list1"/>
    <dgm:cxn modelId="{B033B6E4-0C23-4BE9-A163-060FCA1827E6}" type="presParOf" srcId="{F0E1BFB1-C2C8-45B2-8C2B-0417191143F0}" destId="{E6F7F281-C45D-4497-BFCC-92B701DA749D}" srcOrd="2" destOrd="0" presId="urn:microsoft.com/office/officeart/2005/8/layout/list1"/>
    <dgm:cxn modelId="{58F57C10-3427-4F61-86A3-03C9233261F1}" type="presParOf" srcId="{F0E1BFB1-C2C8-45B2-8C2B-0417191143F0}" destId="{B65E6134-7D5A-4696-A3C5-9126A141068A}" srcOrd="3" destOrd="0" presId="urn:microsoft.com/office/officeart/2005/8/layout/list1"/>
    <dgm:cxn modelId="{E0118861-F9E1-4A60-896D-2DD148FE15A1}" type="presParOf" srcId="{F0E1BFB1-C2C8-45B2-8C2B-0417191143F0}" destId="{9AB2F45F-B5A4-452C-AF68-8D2D6603A43B}" srcOrd="4" destOrd="0" presId="urn:microsoft.com/office/officeart/2005/8/layout/list1"/>
    <dgm:cxn modelId="{C3F9BD53-FB85-421B-9A40-0B6F1D9D3236}" type="presParOf" srcId="{9AB2F45F-B5A4-452C-AF68-8D2D6603A43B}" destId="{D5A48C1F-737F-4ECC-98C7-F6F7A60107D6}" srcOrd="0" destOrd="0" presId="urn:microsoft.com/office/officeart/2005/8/layout/list1"/>
    <dgm:cxn modelId="{988A7CCB-F3A5-4CBE-ADF6-E68B579C8898}" type="presParOf" srcId="{9AB2F45F-B5A4-452C-AF68-8D2D6603A43B}" destId="{8C146594-3BDC-4DFB-9B3A-90F98ED3BFBD}" srcOrd="1" destOrd="0" presId="urn:microsoft.com/office/officeart/2005/8/layout/list1"/>
    <dgm:cxn modelId="{13906AFD-6540-4DC9-B0CA-FAFCBEB40310}" type="presParOf" srcId="{F0E1BFB1-C2C8-45B2-8C2B-0417191143F0}" destId="{9A397F7E-BED7-49CF-94DC-125824A13E24}" srcOrd="5" destOrd="0" presId="urn:microsoft.com/office/officeart/2005/8/layout/list1"/>
    <dgm:cxn modelId="{9D817FF4-4A50-4426-A556-FA96165CFD6B}" type="presParOf" srcId="{F0E1BFB1-C2C8-45B2-8C2B-0417191143F0}" destId="{88537957-864E-4552-8983-F8943EEA019B}" srcOrd="6" destOrd="0" presId="urn:microsoft.com/office/officeart/2005/8/layout/list1"/>
    <dgm:cxn modelId="{DEFC33AA-95CA-4776-93A0-5D384C100DCD}" type="presParOf" srcId="{F0E1BFB1-C2C8-45B2-8C2B-0417191143F0}" destId="{932541A4-A275-4FC8-A353-0F00AD9BC420}" srcOrd="7" destOrd="0" presId="urn:microsoft.com/office/officeart/2005/8/layout/list1"/>
    <dgm:cxn modelId="{7B03751A-4D75-4D64-AB63-99C03EFE5C80}" type="presParOf" srcId="{F0E1BFB1-C2C8-45B2-8C2B-0417191143F0}" destId="{4DEA9F78-8614-4758-9A2F-69FB50CFB19A}" srcOrd="8" destOrd="0" presId="urn:microsoft.com/office/officeart/2005/8/layout/list1"/>
    <dgm:cxn modelId="{D9B2D658-A602-4AEB-B3A6-72E59AC04B46}" type="presParOf" srcId="{4DEA9F78-8614-4758-9A2F-69FB50CFB19A}" destId="{C2B96AE6-EA3A-4782-96FB-0FD4C21C1C70}" srcOrd="0" destOrd="0" presId="urn:microsoft.com/office/officeart/2005/8/layout/list1"/>
    <dgm:cxn modelId="{0E385647-1DE9-4BCA-85EE-8420B694F7D3}" type="presParOf" srcId="{4DEA9F78-8614-4758-9A2F-69FB50CFB19A}" destId="{31943EC5-21E6-47CF-A71B-C06917B8DF9D}" srcOrd="1" destOrd="0" presId="urn:microsoft.com/office/officeart/2005/8/layout/list1"/>
    <dgm:cxn modelId="{48580105-7F45-4109-AEB2-22DEB5DF8048}" type="presParOf" srcId="{F0E1BFB1-C2C8-45B2-8C2B-0417191143F0}" destId="{2F137DB7-E3F6-4E31-A003-E074055B1F7F}" srcOrd="9" destOrd="0" presId="urn:microsoft.com/office/officeart/2005/8/layout/list1"/>
    <dgm:cxn modelId="{C5D37B63-550A-49B0-8A44-2195E24A13F8}" type="presParOf" srcId="{F0E1BFB1-C2C8-45B2-8C2B-0417191143F0}" destId="{9239E6AC-B963-47F6-A113-06D04B971D8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B5FA9-7E97-4E19-B022-AFC8EDD1C2D1}"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ru-RU"/>
        </a:p>
      </dgm:t>
    </dgm:pt>
    <dgm:pt modelId="{2E97A9E1-CF4F-4F42-BE9F-CDE8BA7A0240}">
      <dgm:prSet phldrT="[Текст]" custT="1"/>
      <dgm:spPr/>
      <dgm:t>
        <a:bodyPr/>
        <a:lstStyle/>
        <a:p>
          <a:r>
            <a:rPr lang="en-US" sz="1600" b="1" i="0" dirty="0" smtClean="0">
              <a:solidFill>
                <a:schemeClr val="tx1"/>
              </a:solidFill>
              <a:latin typeface="Arial" pitchFamily="34" charset="0"/>
              <a:cs typeface="Arial" pitchFamily="34" charset="0"/>
            </a:rPr>
            <a:t>Higher Education</a:t>
          </a:r>
          <a:endParaRPr lang="ru-RU" sz="1600" b="1" dirty="0">
            <a:solidFill>
              <a:schemeClr val="tx1"/>
            </a:solidFill>
            <a:latin typeface="Arial" pitchFamily="34" charset="0"/>
            <a:cs typeface="Arial" pitchFamily="34" charset="0"/>
          </a:endParaRPr>
        </a:p>
      </dgm:t>
    </dgm:pt>
    <dgm:pt modelId="{361528E7-CA75-49A5-BBBA-288BD3662DB9}" type="parTrans" cxnId="{0BD2D98D-0416-4D94-BC81-0FE548151013}">
      <dgm:prSet/>
      <dgm:spPr/>
      <dgm:t>
        <a:bodyPr/>
        <a:lstStyle/>
        <a:p>
          <a:endParaRPr lang="ru-RU"/>
        </a:p>
      </dgm:t>
    </dgm:pt>
    <dgm:pt modelId="{EE98ABF4-5DD3-4615-8A5C-3FC2BC96B2D0}" type="sibTrans" cxnId="{0BD2D98D-0416-4D94-BC81-0FE548151013}">
      <dgm:prSet/>
      <dgm:spPr/>
      <dgm:t>
        <a:bodyPr/>
        <a:lstStyle/>
        <a:p>
          <a:endParaRPr lang="ru-RU"/>
        </a:p>
      </dgm:t>
    </dgm:pt>
    <dgm:pt modelId="{CF306A07-A58D-4F43-B0FB-347FBA3D1D36}">
      <dgm:prSet phldrT="[Текст]" custT="1"/>
      <dgm:spPr/>
      <dgm:t>
        <a:bodyPr/>
        <a:lstStyle/>
        <a:p>
          <a:r>
            <a:rPr lang="en-US" sz="1600" b="1" i="0" dirty="0" smtClean="0">
              <a:latin typeface="Arial" pitchFamily="34" charset="0"/>
              <a:cs typeface="Arial" pitchFamily="34" charset="0"/>
            </a:rPr>
            <a:t>At universities and institutes students train to become teachers, engineers, doctors, architects and other highly-qualified specialists. Average age for getting higher education in Russia is 17. </a:t>
          </a:r>
          <a:endParaRPr lang="ru-RU" sz="1600" b="1" dirty="0">
            <a:latin typeface="Arial" pitchFamily="34" charset="0"/>
            <a:cs typeface="Arial" pitchFamily="34" charset="0"/>
          </a:endParaRPr>
        </a:p>
      </dgm:t>
    </dgm:pt>
    <dgm:pt modelId="{C8D1B9C2-722E-46DD-B545-897714BDABEC}" type="parTrans" cxnId="{682DCA04-1360-4A4D-88AD-BD4DC83FFAD1}">
      <dgm:prSet/>
      <dgm:spPr/>
      <dgm:t>
        <a:bodyPr/>
        <a:lstStyle/>
        <a:p>
          <a:endParaRPr lang="ru-RU"/>
        </a:p>
      </dgm:t>
    </dgm:pt>
    <dgm:pt modelId="{76491303-5814-43F3-9C71-086545E96814}" type="sibTrans" cxnId="{682DCA04-1360-4A4D-88AD-BD4DC83FFAD1}">
      <dgm:prSet/>
      <dgm:spPr/>
      <dgm:t>
        <a:bodyPr/>
        <a:lstStyle/>
        <a:p>
          <a:endParaRPr lang="ru-RU"/>
        </a:p>
      </dgm:t>
    </dgm:pt>
    <dgm:pt modelId="{FF579518-6254-4472-A728-464AD5EA1EF3}">
      <dgm:prSet phldrT="[Текст]" custT="1"/>
      <dgm:spPr/>
      <dgm:t>
        <a:bodyPr/>
        <a:lstStyle/>
        <a:p>
          <a:r>
            <a:rPr lang="en-US" sz="1600" b="1" i="0" dirty="0" smtClean="0">
              <a:solidFill>
                <a:schemeClr val="tx1"/>
              </a:solidFill>
              <a:latin typeface="Arial" pitchFamily="34" charset="0"/>
              <a:cs typeface="Arial" pitchFamily="34" charset="0"/>
            </a:rPr>
            <a:t>Kindergarten</a:t>
          </a:r>
          <a:r>
            <a:rPr lang="ru-RU" sz="1600" b="1" i="0" dirty="0" smtClean="0">
              <a:solidFill>
                <a:schemeClr val="tx1"/>
              </a:solidFill>
              <a:latin typeface="Arial" pitchFamily="34" charset="0"/>
              <a:cs typeface="Arial" pitchFamily="34" charset="0"/>
            </a:rPr>
            <a:t> </a:t>
          </a:r>
          <a:endParaRPr lang="ru-RU" sz="1600" b="1" dirty="0">
            <a:solidFill>
              <a:schemeClr val="tx1"/>
            </a:solidFill>
            <a:latin typeface="Arial" pitchFamily="34" charset="0"/>
            <a:cs typeface="Arial" pitchFamily="34" charset="0"/>
          </a:endParaRPr>
        </a:p>
      </dgm:t>
    </dgm:pt>
    <dgm:pt modelId="{AFC5A306-02FE-42CC-B806-CD12B4861844}" type="parTrans" cxnId="{ED61636D-BF21-43C8-96AB-E288BC261240}">
      <dgm:prSet/>
      <dgm:spPr/>
      <dgm:t>
        <a:bodyPr/>
        <a:lstStyle/>
        <a:p>
          <a:endParaRPr lang="ru-RU"/>
        </a:p>
      </dgm:t>
    </dgm:pt>
    <dgm:pt modelId="{3B7F5C92-E9AE-493C-8CD5-770583C21425}" type="sibTrans" cxnId="{ED61636D-BF21-43C8-96AB-E288BC261240}">
      <dgm:prSet/>
      <dgm:spPr/>
      <dgm:t>
        <a:bodyPr/>
        <a:lstStyle/>
        <a:p>
          <a:endParaRPr lang="ru-RU"/>
        </a:p>
      </dgm:t>
    </dgm:pt>
    <dgm:pt modelId="{05DB3DD9-DB92-4F31-8C9F-7681DB9BE0BC}">
      <dgm:prSet phldrT="[Текст]" custT="1"/>
      <dgm:spPr/>
      <dgm:t>
        <a:bodyPr/>
        <a:lstStyle/>
        <a:p>
          <a:r>
            <a:rPr lang="en-US" sz="1600" b="1" i="0" dirty="0" smtClean="0">
              <a:latin typeface="Arial" pitchFamily="34" charset="0"/>
              <a:cs typeface="Arial" pitchFamily="34" charset="0"/>
            </a:rPr>
            <a:t>Originally Russian education starts from the early age. Children can start going to kindergarten from the age of two, but this is not a compulsory education. It depends on parents’ decision</a:t>
          </a:r>
          <a:r>
            <a:rPr lang="ru-RU" sz="1600" b="1" i="0" dirty="0" smtClean="0">
              <a:latin typeface="Arial" pitchFamily="34" charset="0"/>
              <a:cs typeface="Arial" pitchFamily="34" charset="0"/>
            </a:rPr>
            <a:t>.</a:t>
          </a:r>
          <a:endParaRPr lang="ru-RU" sz="1600" b="1" dirty="0">
            <a:latin typeface="Arial" pitchFamily="34" charset="0"/>
            <a:cs typeface="Arial" pitchFamily="34" charset="0"/>
          </a:endParaRPr>
        </a:p>
      </dgm:t>
    </dgm:pt>
    <dgm:pt modelId="{3D1C3B31-0CB6-4B19-87ED-48377605DB6F}" type="parTrans" cxnId="{48F579C5-9DBB-463A-BD1F-DD08C2A4C835}">
      <dgm:prSet/>
      <dgm:spPr/>
      <dgm:t>
        <a:bodyPr/>
        <a:lstStyle/>
        <a:p>
          <a:endParaRPr lang="ru-RU"/>
        </a:p>
      </dgm:t>
    </dgm:pt>
    <dgm:pt modelId="{EF5F9924-CE7F-4567-8F0D-07BAB5F06D9C}" type="sibTrans" cxnId="{48F579C5-9DBB-463A-BD1F-DD08C2A4C835}">
      <dgm:prSet/>
      <dgm:spPr/>
      <dgm:t>
        <a:bodyPr/>
        <a:lstStyle/>
        <a:p>
          <a:endParaRPr lang="ru-RU"/>
        </a:p>
      </dgm:t>
    </dgm:pt>
    <dgm:pt modelId="{6E307519-6DC0-4B73-8F6C-82B84983631F}">
      <dgm:prSet phldrT="[Текст]" custT="1"/>
      <dgm:spPr/>
      <dgm:t>
        <a:bodyPr/>
        <a:lstStyle/>
        <a:p>
          <a:r>
            <a:rPr lang="en-US" sz="1600" b="1" i="0" dirty="0" smtClean="0">
              <a:solidFill>
                <a:schemeClr val="tx1"/>
              </a:solidFill>
              <a:latin typeface="Arial" pitchFamily="34" charset="0"/>
              <a:cs typeface="Arial" pitchFamily="34" charset="0"/>
            </a:rPr>
            <a:t>Three types of schools: primary, secondary and high.</a:t>
          </a:r>
          <a:endParaRPr lang="ru-RU" sz="1600" b="1" dirty="0">
            <a:solidFill>
              <a:schemeClr val="tx1"/>
            </a:solidFill>
            <a:latin typeface="Arial" pitchFamily="34" charset="0"/>
            <a:cs typeface="Arial" pitchFamily="34" charset="0"/>
          </a:endParaRPr>
        </a:p>
      </dgm:t>
    </dgm:pt>
    <dgm:pt modelId="{88BD9BAD-3886-47A6-8C31-04B981613895}" type="parTrans" cxnId="{AE03BFF2-0F2B-4D0C-9DAE-CA52D5D2D1D7}">
      <dgm:prSet/>
      <dgm:spPr/>
      <dgm:t>
        <a:bodyPr/>
        <a:lstStyle/>
        <a:p>
          <a:endParaRPr lang="ru-RU"/>
        </a:p>
      </dgm:t>
    </dgm:pt>
    <dgm:pt modelId="{00E6D70C-D795-477F-B442-D3AC789937BF}" type="sibTrans" cxnId="{AE03BFF2-0F2B-4D0C-9DAE-CA52D5D2D1D7}">
      <dgm:prSet/>
      <dgm:spPr/>
      <dgm:t>
        <a:bodyPr/>
        <a:lstStyle/>
        <a:p>
          <a:endParaRPr lang="ru-RU"/>
        </a:p>
      </dgm:t>
    </dgm:pt>
    <dgm:pt modelId="{AF9F9552-78DD-4C76-A328-E3526BC9B32C}">
      <dgm:prSet phldrT="[Текст]" custT="1"/>
      <dgm:spPr/>
      <dgm:t>
        <a:bodyPr/>
        <a:lstStyle/>
        <a:p>
          <a:r>
            <a:rPr lang="en-US" sz="1600" b="1" i="0" dirty="0" smtClean="0">
              <a:latin typeface="Arial" pitchFamily="34" charset="0"/>
              <a:cs typeface="Arial" pitchFamily="34" charset="0"/>
            </a:rPr>
            <a:t>The primary school teaches its pupils elementary skills, such as reading, writing, counting. The most important period is the secondary school</a:t>
          </a:r>
          <a:endParaRPr lang="ru-RU" sz="1600" b="1" dirty="0">
            <a:latin typeface="Arial" pitchFamily="34" charset="0"/>
            <a:cs typeface="Arial" pitchFamily="34" charset="0"/>
          </a:endParaRPr>
        </a:p>
      </dgm:t>
    </dgm:pt>
    <dgm:pt modelId="{D760CA07-E192-4DFC-A098-D188A122A6FC}" type="parTrans" cxnId="{3613D7C4-FB15-4EB3-B60D-7CE03332DD00}">
      <dgm:prSet/>
      <dgm:spPr/>
      <dgm:t>
        <a:bodyPr/>
        <a:lstStyle/>
        <a:p>
          <a:endParaRPr lang="ru-RU"/>
        </a:p>
      </dgm:t>
    </dgm:pt>
    <dgm:pt modelId="{A7CB33E1-8E8B-4074-8F7C-3785424B6892}" type="sibTrans" cxnId="{3613D7C4-FB15-4EB3-B60D-7CE03332DD00}">
      <dgm:prSet/>
      <dgm:spPr/>
      <dgm:t>
        <a:bodyPr/>
        <a:lstStyle/>
        <a:p>
          <a:endParaRPr lang="ru-RU"/>
        </a:p>
      </dgm:t>
    </dgm:pt>
    <dgm:pt modelId="{9747BF0B-A1EF-4F1D-B402-8AE6476CF3E7}">
      <dgm:prSet phldrT="[Текст]" custT="1"/>
      <dgm:spPr/>
      <dgm:t>
        <a:bodyPr/>
        <a:lstStyle/>
        <a:p>
          <a:r>
            <a:rPr lang="en-US" sz="1600" b="1" dirty="0" smtClean="0">
              <a:solidFill>
                <a:schemeClr val="tx1"/>
              </a:solidFill>
              <a:latin typeface="Arial" pitchFamily="34" charset="0"/>
              <a:cs typeface="Arial" pitchFamily="34" charset="0"/>
            </a:rPr>
            <a:t>Secondary vocational education</a:t>
          </a:r>
          <a:endParaRPr lang="ru-RU" sz="1600" b="1" dirty="0">
            <a:solidFill>
              <a:schemeClr val="tx1"/>
            </a:solidFill>
            <a:latin typeface="Arial" pitchFamily="34" charset="0"/>
            <a:cs typeface="Arial" pitchFamily="34" charset="0"/>
          </a:endParaRPr>
        </a:p>
      </dgm:t>
    </dgm:pt>
    <dgm:pt modelId="{4FA64098-BA82-4751-BDDF-9A8613D7C767}" type="parTrans" cxnId="{4B0C8122-2F49-4D76-8B2A-AE44A2B0965A}">
      <dgm:prSet/>
      <dgm:spPr/>
      <dgm:t>
        <a:bodyPr/>
        <a:lstStyle/>
        <a:p>
          <a:endParaRPr lang="ru-RU"/>
        </a:p>
      </dgm:t>
    </dgm:pt>
    <dgm:pt modelId="{D38D9E98-94FE-45DC-96F8-9ACA43CE45FB}" type="sibTrans" cxnId="{4B0C8122-2F49-4D76-8B2A-AE44A2B0965A}">
      <dgm:prSet/>
      <dgm:spPr/>
      <dgm:t>
        <a:bodyPr/>
        <a:lstStyle/>
        <a:p>
          <a:endParaRPr lang="ru-RU"/>
        </a:p>
      </dgm:t>
    </dgm:pt>
    <dgm:pt modelId="{F59DE986-5CE4-4556-8488-A4F153ED3633}">
      <dgm:prSet phldrT="[Текст]" custT="1"/>
      <dgm:spPr/>
      <dgm:t>
        <a:bodyPr/>
        <a:lstStyle/>
        <a:p>
          <a:r>
            <a:rPr lang="en-US" sz="1600" b="1" i="0" dirty="0" smtClean="0">
              <a:latin typeface="Arial" pitchFamily="34" charset="0"/>
              <a:cs typeface="Arial" pitchFamily="34" charset="0"/>
            </a:rPr>
            <a:t>Technical school — a specialized secondary educational institution that implements the main professional educational programs of secondary vocational education and basic training;</a:t>
          </a:r>
          <a:endParaRPr lang="ru-RU" sz="1600" b="1" dirty="0">
            <a:latin typeface="Arial" pitchFamily="34" charset="0"/>
            <a:cs typeface="Arial" pitchFamily="34" charset="0"/>
          </a:endParaRPr>
        </a:p>
      </dgm:t>
    </dgm:pt>
    <dgm:pt modelId="{7F98DE4E-BD51-4568-BE49-8B920479DBBE}" type="parTrans" cxnId="{59BDED17-BA9B-4631-9B5F-B21BFEE47429}">
      <dgm:prSet/>
      <dgm:spPr/>
      <dgm:t>
        <a:bodyPr/>
        <a:lstStyle/>
        <a:p>
          <a:endParaRPr lang="ru-RU"/>
        </a:p>
      </dgm:t>
    </dgm:pt>
    <dgm:pt modelId="{9D07CC26-C2E2-4D11-AB04-89CEFD599F08}" type="sibTrans" cxnId="{59BDED17-BA9B-4631-9B5F-B21BFEE47429}">
      <dgm:prSet/>
      <dgm:spPr/>
      <dgm:t>
        <a:bodyPr/>
        <a:lstStyle/>
        <a:p>
          <a:endParaRPr lang="ru-RU"/>
        </a:p>
      </dgm:t>
    </dgm:pt>
    <dgm:pt modelId="{2D4BF017-7F8A-400D-BBF3-776A47913B69}" type="pres">
      <dgm:prSet presAssocID="{852B5FA9-7E97-4E19-B022-AFC8EDD1C2D1}" presName="cycleMatrixDiagram" presStyleCnt="0">
        <dgm:presLayoutVars>
          <dgm:chMax val="1"/>
          <dgm:dir/>
          <dgm:animLvl val="lvl"/>
          <dgm:resizeHandles val="exact"/>
        </dgm:presLayoutVars>
      </dgm:prSet>
      <dgm:spPr/>
      <dgm:t>
        <a:bodyPr/>
        <a:lstStyle/>
        <a:p>
          <a:endParaRPr lang="ru-RU"/>
        </a:p>
      </dgm:t>
    </dgm:pt>
    <dgm:pt modelId="{AF998998-C6D7-4BC8-A563-97C7E2253BAB}" type="pres">
      <dgm:prSet presAssocID="{852B5FA9-7E97-4E19-B022-AFC8EDD1C2D1}" presName="children" presStyleCnt="0"/>
      <dgm:spPr/>
    </dgm:pt>
    <dgm:pt modelId="{DDE4D0E0-E425-49E8-95D6-5AAED2E1BB8C}" type="pres">
      <dgm:prSet presAssocID="{852B5FA9-7E97-4E19-B022-AFC8EDD1C2D1}" presName="child1group" presStyleCnt="0"/>
      <dgm:spPr/>
    </dgm:pt>
    <dgm:pt modelId="{F86D15CF-FB16-4FB5-81D8-CF355903D85D}" type="pres">
      <dgm:prSet presAssocID="{852B5FA9-7E97-4E19-B022-AFC8EDD1C2D1}" presName="child1" presStyleLbl="bgAcc1" presStyleIdx="0" presStyleCnt="4" custScaleX="155039" custScaleY="143187" custLinFactNeighborX="-17890" custLinFactNeighborY="31602"/>
      <dgm:spPr/>
      <dgm:t>
        <a:bodyPr/>
        <a:lstStyle/>
        <a:p>
          <a:endParaRPr lang="ru-RU"/>
        </a:p>
      </dgm:t>
    </dgm:pt>
    <dgm:pt modelId="{DC699447-C26C-4BEA-B0D4-9FABE2929C12}" type="pres">
      <dgm:prSet presAssocID="{852B5FA9-7E97-4E19-B022-AFC8EDD1C2D1}" presName="child1Text" presStyleLbl="bgAcc1" presStyleIdx="0" presStyleCnt="4">
        <dgm:presLayoutVars>
          <dgm:bulletEnabled val="1"/>
        </dgm:presLayoutVars>
      </dgm:prSet>
      <dgm:spPr/>
      <dgm:t>
        <a:bodyPr/>
        <a:lstStyle/>
        <a:p>
          <a:endParaRPr lang="ru-RU"/>
        </a:p>
      </dgm:t>
    </dgm:pt>
    <dgm:pt modelId="{C42E190B-2A44-42E8-B03F-772CB779C811}" type="pres">
      <dgm:prSet presAssocID="{852B5FA9-7E97-4E19-B022-AFC8EDD1C2D1}" presName="child2group" presStyleCnt="0"/>
      <dgm:spPr/>
    </dgm:pt>
    <dgm:pt modelId="{1A094E3B-BEBC-4587-86E0-7E7CABF53E79}" type="pres">
      <dgm:prSet presAssocID="{852B5FA9-7E97-4E19-B022-AFC8EDD1C2D1}" presName="child2" presStyleLbl="bgAcc1" presStyleIdx="1" presStyleCnt="4" custScaleX="143264" custScaleY="145391" custLinFactNeighborX="22828" custLinFactNeighborY="36996"/>
      <dgm:spPr/>
      <dgm:t>
        <a:bodyPr/>
        <a:lstStyle/>
        <a:p>
          <a:endParaRPr lang="ru-RU"/>
        </a:p>
      </dgm:t>
    </dgm:pt>
    <dgm:pt modelId="{C7323E0B-5551-41C6-9CF7-864310D47AAA}" type="pres">
      <dgm:prSet presAssocID="{852B5FA9-7E97-4E19-B022-AFC8EDD1C2D1}" presName="child2Text" presStyleLbl="bgAcc1" presStyleIdx="1" presStyleCnt="4">
        <dgm:presLayoutVars>
          <dgm:bulletEnabled val="1"/>
        </dgm:presLayoutVars>
      </dgm:prSet>
      <dgm:spPr/>
      <dgm:t>
        <a:bodyPr/>
        <a:lstStyle/>
        <a:p>
          <a:endParaRPr lang="ru-RU"/>
        </a:p>
      </dgm:t>
    </dgm:pt>
    <dgm:pt modelId="{162DB9E1-1FC5-4DE2-AE36-318509C6664A}" type="pres">
      <dgm:prSet presAssocID="{852B5FA9-7E97-4E19-B022-AFC8EDD1C2D1}" presName="child3group" presStyleCnt="0"/>
      <dgm:spPr/>
    </dgm:pt>
    <dgm:pt modelId="{2064183F-92B5-4F73-9665-F0D3F4E1656B}" type="pres">
      <dgm:prSet presAssocID="{852B5FA9-7E97-4E19-B022-AFC8EDD1C2D1}" presName="child3" presStyleLbl="bgAcc1" presStyleIdx="2" presStyleCnt="4" custScaleX="153140" custScaleY="190869" custLinFactNeighborX="17890" custLinFactNeighborY="-2555"/>
      <dgm:spPr/>
      <dgm:t>
        <a:bodyPr/>
        <a:lstStyle/>
        <a:p>
          <a:endParaRPr lang="ru-RU"/>
        </a:p>
      </dgm:t>
    </dgm:pt>
    <dgm:pt modelId="{41D6B842-7735-408F-95D3-CCE01360F496}" type="pres">
      <dgm:prSet presAssocID="{852B5FA9-7E97-4E19-B022-AFC8EDD1C2D1}" presName="child3Text" presStyleLbl="bgAcc1" presStyleIdx="2" presStyleCnt="4">
        <dgm:presLayoutVars>
          <dgm:bulletEnabled val="1"/>
        </dgm:presLayoutVars>
      </dgm:prSet>
      <dgm:spPr/>
      <dgm:t>
        <a:bodyPr/>
        <a:lstStyle/>
        <a:p>
          <a:endParaRPr lang="ru-RU"/>
        </a:p>
      </dgm:t>
    </dgm:pt>
    <dgm:pt modelId="{53C9FD1D-2947-446F-88AD-7A93AC3ADF47}" type="pres">
      <dgm:prSet presAssocID="{852B5FA9-7E97-4E19-B022-AFC8EDD1C2D1}" presName="child4group" presStyleCnt="0"/>
      <dgm:spPr/>
    </dgm:pt>
    <dgm:pt modelId="{A968FD3D-3F93-453F-BA68-291B67D58D16}" type="pres">
      <dgm:prSet presAssocID="{852B5FA9-7E97-4E19-B022-AFC8EDD1C2D1}" presName="child4" presStyleLbl="bgAcc1" presStyleIdx="3" presStyleCnt="4" custScaleX="144562" custScaleY="185794" custLinFactNeighborX="-7858" custLinFactNeighborY="-801"/>
      <dgm:spPr/>
      <dgm:t>
        <a:bodyPr/>
        <a:lstStyle/>
        <a:p>
          <a:endParaRPr lang="ru-RU"/>
        </a:p>
      </dgm:t>
    </dgm:pt>
    <dgm:pt modelId="{E75DB433-AF23-48EA-A90D-D0F81101C177}" type="pres">
      <dgm:prSet presAssocID="{852B5FA9-7E97-4E19-B022-AFC8EDD1C2D1}" presName="child4Text" presStyleLbl="bgAcc1" presStyleIdx="3" presStyleCnt="4">
        <dgm:presLayoutVars>
          <dgm:bulletEnabled val="1"/>
        </dgm:presLayoutVars>
      </dgm:prSet>
      <dgm:spPr/>
      <dgm:t>
        <a:bodyPr/>
        <a:lstStyle/>
        <a:p>
          <a:endParaRPr lang="ru-RU"/>
        </a:p>
      </dgm:t>
    </dgm:pt>
    <dgm:pt modelId="{8803D0C1-D8C2-4642-8688-BF1985A83052}" type="pres">
      <dgm:prSet presAssocID="{852B5FA9-7E97-4E19-B022-AFC8EDD1C2D1}" presName="childPlaceholder" presStyleCnt="0"/>
      <dgm:spPr/>
    </dgm:pt>
    <dgm:pt modelId="{20044A2D-F13D-462F-8013-96A451B3FFA7}" type="pres">
      <dgm:prSet presAssocID="{852B5FA9-7E97-4E19-B022-AFC8EDD1C2D1}" presName="circle" presStyleCnt="0"/>
      <dgm:spPr/>
    </dgm:pt>
    <dgm:pt modelId="{1B6C4090-6F97-4A66-AEB7-CF5DD0EF517A}" type="pres">
      <dgm:prSet presAssocID="{852B5FA9-7E97-4E19-B022-AFC8EDD1C2D1}" presName="quadrant1" presStyleLbl="node1" presStyleIdx="0" presStyleCnt="4" custScaleX="95654" custScaleY="98515" custLinFactNeighborX="4985" custLinFactNeighborY="-11740">
        <dgm:presLayoutVars>
          <dgm:chMax val="1"/>
          <dgm:bulletEnabled val="1"/>
        </dgm:presLayoutVars>
      </dgm:prSet>
      <dgm:spPr/>
      <dgm:t>
        <a:bodyPr/>
        <a:lstStyle/>
        <a:p>
          <a:endParaRPr lang="ru-RU"/>
        </a:p>
      </dgm:t>
    </dgm:pt>
    <dgm:pt modelId="{59DCDE65-1737-4B6F-83AA-22882024986D}" type="pres">
      <dgm:prSet presAssocID="{852B5FA9-7E97-4E19-B022-AFC8EDD1C2D1}" presName="quadrant2" presStyleLbl="node1" presStyleIdx="1" presStyleCnt="4" custAng="0" custScaleX="92569" custScaleY="95569" custLinFactNeighborX="-6025" custLinFactNeighborY="-13213">
        <dgm:presLayoutVars>
          <dgm:chMax val="1"/>
          <dgm:bulletEnabled val="1"/>
        </dgm:presLayoutVars>
      </dgm:prSet>
      <dgm:spPr/>
      <dgm:t>
        <a:bodyPr/>
        <a:lstStyle/>
        <a:p>
          <a:endParaRPr lang="ru-RU"/>
        </a:p>
      </dgm:t>
    </dgm:pt>
    <dgm:pt modelId="{13DC63B7-2AA9-4EB6-A9E8-F49C8B4CEDB0}" type="pres">
      <dgm:prSet presAssocID="{852B5FA9-7E97-4E19-B022-AFC8EDD1C2D1}" presName="quadrant3" presStyleLbl="node1" presStyleIdx="2" presStyleCnt="4" custScaleX="94664" custScaleY="94988" custLinFactNeighborX="-4977" custLinFactNeighborY="-22972">
        <dgm:presLayoutVars>
          <dgm:chMax val="1"/>
          <dgm:bulletEnabled val="1"/>
        </dgm:presLayoutVars>
      </dgm:prSet>
      <dgm:spPr/>
      <dgm:t>
        <a:bodyPr/>
        <a:lstStyle/>
        <a:p>
          <a:endParaRPr lang="ru-RU"/>
        </a:p>
      </dgm:t>
    </dgm:pt>
    <dgm:pt modelId="{BE9A3685-0D12-426D-8631-3578DBAFA284}" type="pres">
      <dgm:prSet presAssocID="{852B5FA9-7E97-4E19-B022-AFC8EDD1C2D1}" presName="quadrant4" presStyleLbl="node1" presStyleIdx="3" presStyleCnt="4" custScaleX="90318" custScaleY="93657" custLinFactNeighborX="5489" custLinFactNeighborY="-22143">
        <dgm:presLayoutVars>
          <dgm:chMax val="1"/>
          <dgm:bulletEnabled val="1"/>
        </dgm:presLayoutVars>
      </dgm:prSet>
      <dgm:spPr/>
      <dgm:t>
        <a:bodyPr/>
        <a:lstStyle/>
        <a:p>
          <a:endParaRPr lang="ru-RU"/>
        </a:p>
      </dgm:t>
    </dgm:pt>
    <dgm:pt modelId="{BCE89E62-1FF6-43FB-B48D-2548863C1329}" type="pres">
      <dgm:prSet presAssocID="{852B5FA9-7E97-4E19-B022-AFC8EDD1C2D1}" presName="quadrantPlaceholder" presStyleCnt="0"/>
      <dgm:spPr/>
    </dgm:pt>
    <dgm:pt modelId="{E11362A5-B06F-468D-ACAB-A6556C39AA43}" type="pres">
      <dgm:prSet presAssocID="{852B5FA9-7E97-4E19-B022-AFC8EDD1C2D1}" presName="center1" presStyleLbl="fgShp" presStyleIdx="0" presStyleCnt="2" custAng="7423867" custLinFactNeighborX="8806" custLinFactNeighborY="-39608"/>
      <dgm:spPr/>
    </dgm:pt>
    <dgm:pt modelId="{F763CD19-F3E6-4333-BDA1-059878D527E1}" type="pres">
      <dgm:prSet presAssocID="{852B5FA9-7E97-4E19-B022-AFC8EDD1C2D1}" presName="center2" presStyleLbl="fgShp" presStyleIdx="1" presStyleCnt="2" custAng="7414054" custScaleY="131548" custLinFactNeighborX="-16560" custLinFactNeighborY="-90504"/>
      <dgm:spPr/>
    </dgm:pt>
  </dgm:ptLst>
  <dgm:cxnLst>
    <dgm:cxn modelId="{A680A85D-B53F-4CCF-A7FD-004F80FE1340}" type="presOf" srcId="{9747BF0B-A1EF-4F1D-B402-8AE6476CF3E7}" destId="{BE9A3685-0D12-426D-8631-3578DBAFA284}" srcOrd="0" destOrd="0" presId="urn:microsoft.com/office/officeart/2005/8/layout/cycle4#1"/>
    <dgm:cxn modelId="{ED61636D-BF21-43C8-96AB-E288BC261240}" srcId="{852B5FA9-7E97-4E19-B022-AFC8EDD1C2D1}" destId="{FF579518-6254-4472-A728-464AD5EA1EF3}" srcOrd="1" destOrd="0" parTransId="{AFC5A306-02FE-42CC-B806-CD12B4861844}" sibTransId="{3B7F5C92-E9AE-493C-8CD5-770583C21425}"/>
    <dgm:cxn modelId="{48F579C5-9DBB-463A-BD1F-DD08C2A4C835}" srcId="{FF579518-6254-4472-A728-464AD5EA1EF3}" destId="{05DB3DD9-DB92-4F31-8C9F-7681DB9BE0BC}" srcOrd="0" destOrd="0" parTransId="{3D1C3B31-0CB6-4B19-87ED-48377605DB6F}" sibTransId="{EF5F9924-CE7F-4567-8F0D-07BAB5F06D9C}"/>
    <dgm:cxn modelId="{D948BA14-8D20-43D2-831C-3BC1A7D2F4A1}" type="presOf" srcId="{2E97A9E1-CF4F-4F42-BE9F-CDE8BA7A0240}" destId="{1B6C4090-6F97-4A66-AEB7-CF5DD0EF517A}" srcOrd="0" destOrd="0" presId="urn:microsoft.com/office/officeart/2005/8/layout/cycle4#1"/>
    <dgm:cxn modelId="{0AF9D0B7-4CA0-4770-9FE0-9425DD4FACBD}" type="presOf" srcId="{F59DE986-5CE4-4556-8488-A4F153ED3633}" destId="{A968FD3D-3F93-453F-BA68-291B67D58D16}" srcOrd="0" destOrd="0" presId="urn:microsoft.com/office/officeart/2005/8/layout/cycle4#1"/>
    <dgm:cxn modelId="{682DCA04-1360-4A4D-88AD-BD4DC83FFAD1}" srcId="{2E97A9E1-CF4F-4F42-BE9F-CDE8BA7A0240}" destId="{CF306A07-A58D-4F43-B0FB-347FBA3D1D36}" srcOrd="0" destOrd="0" parTransId="{C8D1B9C2-722E-46DD-B545-897714BDABEC}" sibTransId="{76491303-5814-43F3-9C71-086545E96814}"/>
    <dgm:cxn modelId="{0BD2D98D-0416-4D94-BC81-0FE548151013}" srcId="{852B5FA9-7E97-4E19-B022-AFC8EDD1C2D1}" destId="{2E97A9E1-CF4F-4F42-BE9F-CDE8BA7A0240}" srcOrd="0" destOrd="0" parTransId="{361528E7-CA75-49A5-BBBA-288BD3662DB9}" sibTransId="{EE98ABF4-5DD3-4615-8A5C-3FC2BC96B2D0}"/>
    <dgm:cxn modelId="{320A41BC-C00D-413A-8092-22072E5C76A6}" type="presOf" srcId="{CF306A07-A58D-4F43-B0FB-347FBA3D1D36}" destId="{F86D15CF-FB16-4FB5-81D8-CF355903D85D}" srcOrd="0" destOrd="0" presId="urn:microsoft.com/office/officeart/2005/8/layout/cycle4#1"/>
    <dgm:cxn modelId="{CCB32607-FC38-425D-9339-1DD30C52328A}" type="presOf" srcId="{05DB3DD9-DB92-4F31-8C9F-7681DB9BE0BC}" destId="{C7323E0B-5551-41C6-9CF7-864310D47AAA}" srcOrd="1" destOrd="0" presId="urn:microsoft.com/office/officeart/2005/8/layout/cycle4#1"/>
    <dgm:cxn modelId="{80EB3F78-778F-440A-8E0B-679663618595}" type="presOf" srcId="{852B5FA9-7E97-4E19-B022-AFC8EDD1C2D1}" destId="{2D4BF017-7F8A-400D-BBF3-776A47913B69}" srcOrd="0" destOrd="0" presId="urn:microsoft.com/office/officeart/2005/8/layout/cycle4#1"/>
    <dgm:cxn modelId="{AE03BFF2-0F2B-4D0C-9DAE-CA52D5D2D1D7}" srcId="{852B5FA9-7E97-4E19-B022-AFC8EDD1C2D1}" destId="{6E307519-6DC0-4B73-8F6C-82B84983631F}" srcOrd="2" destOrd="0" parTransId="{88BD9BAD-3886-47A6-8C31-04B981613895}" sibTransId="{00E6D70C-D795-477F-B442-D3AC789937BF}"/>
    <dgm:cxn modelId="{4B0C8122-2F49-4D76-8B2A-AE44A2B0965A}" srcId="{852B5FA9-7E97-4E19-B022-AFC8EDD1C2D1}" destId="{9747BF0B-A1EF-4F1D-B402-8AE6476CF3E7}" srcOrd="3" destOrd="0" parTransId="{4FA64098-BA82-4751-BDDF-9A8613D7C767}" sibTransId="{D38D9E98-94FE-45DC-96F8-9ACA43CE45FB}"/>
    <dgm:cxn modelId="{59BDED17-BA9B-4631-9B5F-B21BFEE47429}" srcId="{9747BF0B-A1EF-4F1D-B402-8AE6476CF3E7}" destId="{F59DE986-5CE4-4556-8488-A4F153ED3633}" srcOrd="0" destOrd="0" parTransId="{7F98DE4E-BD51-4568-BE49-8B920479DBBE}" sibTransId="{9D07CC26-C2E2-4D11-AB04-89CEFD599F08}"/>
    <dgm:cxn modelId="{B2CBD6D2-87AA-4826-A92E-D4ADB845E687}" type="presOf" srcId="{05DB3DD9-DB92-4F31-8C9F-7681DB9BE0BC}" destId="{1A094E3B-BEBC-4587-86E0-7E7CABF53E79}" srcOrd="0" destOrd="0" presId="urn:microsoft.com/office/officeart/2005/8/layout/cycle4#1"/>
    <dgm:cxn modelId="{4A576016-5517-4CC9-8AEA-F61B6AA8C0D8}" type="presOf" srcId="{AF9F9552-78DD-4C76-A328-E3526BC9B32C}" destId="{2064183F-92B5-4F73-9665-F0D3F4E1656B}" srcOrd="0" destOrd="0" presId="urn:microsoft.com/office/officeart/2005/8/layout/cycle4#1"/>
    <dgm:cxn modelId="{454309D1-21FD-4B6C-B903-283FF27BA88A}" type="presOf" srcId="{FF579518-6254-4472-A728-464AD5EA1EF3}" destId="{59DCDE65-1737-4B6F-83AA-22882024986D}" srcOrd="0" destOrd="0" presId="urn:microsoft.com/office/officeart/2005/8/layout/cycle4#1"/>
    <dgm:cxn modelId="{29027674-3C28-45FB-BDCD-4C017AA914A1}" type="presOf" srcId="{CF306A07-A58D-4F43-B0FB-347FBA3D1D36}" destId="{DC699447-C26C-4BEA-B0D4-9FABE2929C12}" srcOrd="1" destOrd="0" presId="urn:microsoft.com/office/officeart/2005/8/layout/cycle4#1"/>
    <dgm:cxn modelId="{410EA3A8-84B6-43F9-9442-A2D6C7744901}" type="presOf" srcId="{F59DE986-5CE4-4556-8488-A4F153ED3633}" destId="{E75DB433-AF23-48EA-A90D-D0F81101C177}" srcOrd="1" destOrd="0" presId="urn:microsoft.com/office/officeart/2005/8/layout/cycle4#1"/>
    <dgm:cxn modelId="{F1EB75E3-8B03-4F38-A46B-8A8EF22288DA}" type="presOf" srcId="{AF9F9552-78DD-4C76-A328-E3526BC9B32C}" destId="{41D6B842-7735-408F-95D3-CCE01360F496}" srcOrd="1" destOrd="0" presId="urn:microsoft.com/office/officeart/2005/8/layout/cycle4#1"/>
    <dgm:cxn modelId="{3613D7C4-FB15-4EB3-B60D-7CE03332DD00}" srcId="{6E307519-6DC0-4B73-8F6C-82B84983631F}" destId="{AF9F9552-78DD-4C76-A328-E3526BC9B32C}" srcOrd="0" destOrd="0" parTransId="{D760CA07-E192-4DFC-A098-D188A122A6FC}" sibTransId="{A7CB33E1-8E8B-4074-8F7C-3785424B6892}"/>
    <dgm:cxn modelId="{63239325-0B10-4DE4-9EBD-1D09065E3FA4}" type="presOf" srcId="{6E307519-6DC0-4B73-8F6C-82B84983631F}" destId="{13DC63B7-2AA9-4EB6-A9E8-F49C8B4CEDB0}" srcOrd="0" destOrd="0" presId="urn:microsoft.com/office/officeart/2005/8/layout/cycle4#1"/>
    <dgm:cxn modelId="{C476F6DC-C400-4D86-8F35-59E6C71E0C97}" type="presParOf" srcId="{2D4BF017-7F8A-400D-BBF3-776A47913B69}" destId="{AF998998-C6D7-4BC8-A563-97C7E2253BAB}" srcOrd="0" destOrd="0" presId="urn:microsoft.com/office/officeart/2005/8/layout/cycle4#1"/>
    <dgm:cxn modelId="{DAF28273-4DB9-4D28-AC2C-172A091F1EE5}" type="presParOf" srcId="{AF998998-C6D7-4BC8-A563-97C7E2253BAB}" destId="{DDE4D0E0-E425-49E8-95D6-5AAED2E1BB8C}" srcOrd="0" destOrd="0" presId="urn:microsoft.com/office/officeart/2005/8/layout/cycle4#1"/>
    <dgm:cxn modelId="{25088839-AC9D-4A9F-8CD9-59B48A216526}" type="presParOf" srcId="{DDE4D0E0-E425-49E8-95D6-5AAED2E1BB8C}" destId="{F86D15CF-FB16-4FB5-81D8-CF355903D85D}" srcOrd="0" destOrd="0" presId="urn:microsoft.com/office/officeart/2005/8/layout/cycle4#1"/>
    <dgm:cxn modelId="{FC2F52FC-D50D-453B-9674-33B7E775C392}" type="presParOf" srcId="{DDE4D0E0-E425-49E8-95D6-5AAED2E1BB8C}" destId="{DC699447-C26C-4BEA-B0D4-9FABE2929C12}" srcOrd="1" destOrd="0" presId="urn:microsoft.com/office/officeart/2005/8/layout/cycle4#1"/>
    <dgm:cxn modelId="{C6CC522A-C058-4662-B9CF-8A4C7D227275}" type="presParOf" srcId="{AF998998-C6D7-4BC8-A563-97C7E2253BAB}" destId="{C42E190B-2A44-42E8-B03F-772CB779C811}" srcOrd="1" destOrd="0" presId="urn:microsoft.com/office/officeart/2005/8/layout/cycle4#1"/>
    <dgm:cxn modelId="{8216F43E-CBB6-4516-9054-3DB765C411C8}" type="presParOf" srcId="{C42E190B-2A44-42E8-B03F-772CB779C811}" destId="{1A094E3B-BEBC-4587-86E0-7E7CABF53E79}" srcOrd="0" destOrd="0" presId="urn:microsoft.com/office/officeart/2005/8/layout/cycle4#1"/>
    <dgm:cxn modelId="{78F25EC0-9A16-40C2-A109-942B79128E55}" type="presParOf" srcId="{C42E190B-2A44-42E8-B03F-772CB779C811}" destId="{C7323E0B-5551-41C6-9CF7-864310D47AAA}" srcOrd="1" destOrd="0" presId="urn:microsoft.com/office/officeart/2005/8/layout/cycle4#1"/>
    <dgm:cxn modelId="{BB08F411-1D75-4024-83F3-78589CC8E828}" type="presParOf" srcId="{AF998998-C6D7-4BC8-A563-97C7E2253BAB}" destId="{162DB9E1-1FC5-4DE2-AE36-318509C6664A}" srcOrd="2" destOrd="0" presId="urn:microsoft.com/office/officeart/2005/8/layout/cycle4#1"/>
    <dgm:cxn modelId="{419A5DFA-BFAC-4948-AFDA-156896A2DE91}" type="presParOf" srcId="{162DB9E1-1FC5-4DE2-AE36-318509C6664A}" destId="{2064183F-92B5-4F73-9665-F0D3F4E1656B}" srcOrd="0" destOrd="0" presId="urn:microsoft.com/office/officeart/2005/8/layout/cycle4#1"/>
    <dgm:cxn modelId="{586EE62A-1D5D-4D24-B405-86DEC03247AC}" type="presParOf" srcId="{162DB9E1-1FC5-4DE2-AE36-318509C6664A}" destId="{41D6B842-7735-408F-95D3-CCE01360F496}" srcOrd="1" destOrd="0" presId="urn:microsoft.com/office/officeart/2005/8/layout/cycle4#1"/>
    <dgm:cxn modelId="{519457C2-5F57-465C-A4CB-81ED21C433FC}" type="presParOf" srcId="{AF998998-C6D7-4BC8-A563-97C7E2253BAB}" destId="{53C9FD1D-2947-446F-88AD-7A93AC3ADF47}" srcOrd="3" destOrd="0" presId="urn:microsoft.com/office/officeart/2005/8/layout/cycle4#1"/>
    <dgm:cxn modelId="{E624128E-3630-499D-92CC-E5A91ECBF68E}" type="presParOf" srcId="{53C9FD1D-2947-446F-88AD-7A93AC3ADF47}" destId="{A968FD3D-3F93-453F-BA68-291B67D58D16}" srcOrd="0" destOrd="0" presId="urn:microsoft.com/office/officeart/2005/8/layout/cycle4#1"/>
    <dgm:cxn modelId="{F2197A87-DC01-4E37-9E78-FBCF0595BBDA}" type="presParOf" srcId="{53C9FD1D-2947-446F-88AD-7A93AC3ADF47}" destId="{E75DB433-AF23-48EA-A90D-D0F81101C177}" srcOrd="1" destOrd="0" presId="urn:microsoft.com/office/officeart/2005/8/layout/cycle4#1"/>
    <dgm:cxn modelId="{3FCD29DC-AC86-40F4-8D17-2DB5DA41AB39}" type="presParOf" srcId="{AF998998-C6D7-4BC8-A563-97C7E2253BAB}" destId="{8803D0C1-D8C2-4642-8688-BF1985A83052}" srcOrd="4" destOrd="0" presId="urn:microsoft.com/office/officeart/2005/8/layout/cycle4#1"/>
    <dgm:cxn modelId="{8BEE4C65-B8D1-41BC-B1E6-99E8F7CE315B}" type="presParOf" srcId="{2D4BF017-7F8A-400D-BBF3-776A47913B69}" destId="{20044A2D-F13D-462F-8013-96A451B3FFA7}" srcOrd="1" destOrd="0" presId="urn:microsoft.com/office/officeart/2005/8/layout/cycle4#1"/>
    <dgm:cxn modelId="{BA994294-B019-4308-B19D-C379076BE128}" type="presParOf" srcId="{20044A2D-F13D-462F-8013-96A451B3FFA7}" destId="{1B6C4090-6F97-4A66-AEB7-CF5DD0EF517A}" srcOrd="0" destOrd="0" presId="urn:microsoft.com/office/officeart/2005/8/layout/cycle4#1"/>
    <dgm:cxn modelId="{A94B7BDB-D2C9-4E1E-AA5E-4A0C47BD78DF}" type="presParOf" srcId="{20044A2D-F13D-462F-8013-96A451B3FFA7}" destId="{59DCDE65-1737-4B6F-83AA-22882024986D}" srcOrd="1" destOrd="0" presId="urn:microsoft.com/office/officeart/2005/8/layout/cycle4#1"/>
    <dgm:cxn modelId="{2926A4E6-A44E-4550-B262-E0AE5775BE89}" type="presParOf" srcId="{20044A2D-F13D-462F-8013-96A451B3FFA7}" destId="{13DC63B7-2AA9-4EB6-A9E8-F49C8B4CEDB0}" srcOrd="2" destOrd="0" presId="urn:microsoft.com/office/officeart/2005/8/layout/cycle4#1"/>
    <dgm:cxn modelId="{A8DDBC6F-05E8-4EC9-B3DA-4C5FE406EFE6}" type="presParOf" srcId="{20044A2D-F13D-462F-8013-96A451B3FFA7}" destId="{BE9A3685-0D12-426D-8631-3578DBAFA284}" srcOrd="3" destOrd="0" presId="urn:microsoft.com/office/officeart/2005/8/layout/cycle4#1"/>
    <dgm:cxn modelId="{1BBA6074-837D-4760-ADDC-A31A17D41BD7}" type="presParOf" srcId="{20044A2D-F13D-462F-8013-96A451B3FFA7}" destId="{BCE89E62-1FF6-43FB-B48D-2548863C1329}" srcOrd="4" destOrd="0" presId="urn:microsoft.com/office/officeart/2005/8/layout/cycle4#1"/>
    <dgm:cxn modelId="{1C349587-A8E6-423B-9483-D3AD18B9C828}" type="presParOf" srcId="{2D4BF017-7F8A-400D-BBF3-776A47913B69}" destId="{E11362A5-B06F-468D-ACAB-A6556C39AA43}" srcOrd="2" destOrd="0" presId="urn:microsoft.com/office/officeart/2005/8/layout/cycle4#1"/>
    <dgm:cxn modelId="{7D4271BB-98C9-4E24-834D-DC76C8BD7262}" type="presParOf" srcId="{2D4BF017-7F8A-400D-BBF3-776A47913B69}" destId="{F763CD19-F3E6-4333-BDA1-059878D527E1}"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7F281-C45D-4497-BFCC-92B701DA749D}">
      <dsp:nvSpPr>
        <dsp:cNvPr id="0" name=""/>
        <dsp:cNvSpPr/>
      </dsp:nvSpPr>
      <dsp:spPr>
        <a:xfrm>
          <a:off x="0" y="1571693"/>
          <a:ext cx="86407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C3E4E-6028-4087-BCB5-9A15EEE8A245}">
      <dsp:nvSpPr>
        <dsp:cNvPr id="0" name=""/>
        <dsp:cNvSpPr/>
      </dsp:nvSpPr>
      <dsp:spPr>
        <a:xfrm>
          <a:off x="0" y="0"/>
          <a:ext cx="5467369" cy="18049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0" tIns="0" rIns="228620" bIns="0" numCol="1" spcCol="1270" anchor="ctr" anchorCtr="0">
          <a:noAutofit/>
        </a:bodyPr>
        <a:lstStyle/>
        <a:p>
          <a:pPr lvl="0" algn="l" defTabSz="711200">
            <a:lnSpc>
              <a:spcPct val="90000"/>
            </a:lnSpc>
            <a:spcBef>
              <a:spcPct val="0"/>
            </a:spcBef>
            <a:spcAft>
              <a:spcPct val="35000"/>
            </a:spcAft>
          </a:pPr>
          <a:r>
            <a:rPr lang="en-US" sz="1600" b="1" i="0" kern="1200" dirty="0" smtClean="0">
              <a:solidFill>
                <a:schemeClr val="tx1"/>
              </a:solidFill>
            </a:rPr>
            <a:t>The executive power </a:t>
          </a:r>
          <a:r>
            <a:rPr lang="en-US" sz="1600" b="0" i="0" kern="1200" dirty="0" smtClean="0">
              <a:solidFill>
                <a:schemeClr val="tx1"/>
              </a:solidFill>
            </a:rPr>
            <a:t>is concentrated in the President and the Prime Minister, although the President is dominant as the head of the state. The President is the chairman of his consultative bodies: the State Council and the Security Council and is the commander-in-chief of the armed forces. The President determines basic domestic and foreign policies of the Russian Federation and he can veto draft bills. </a:t>
          </a:r>
          <a:endParaRPr lang="ru-RU" sz="1600" kern="1200" dirty="0">
            <a:solidFill>
              <a:schemeClr val="tx1"/>
            </a:solidFill>
            <a:latin typeface="Arial" pitchFamily="34" charset="0"/>
            <a:cs typeface="Arial" pitchFamily="34" charset="0"/>
          </a:endParaRPr>
        </a:p>
      </dsp:txBody>
      <dsp:txXfrm>
        <a:off x="88110" y="88110"/>
        <a:ext cx="5291149" cy="1628730"/>
      </dsp:txXfrm>
    </dsp:sp>
    <dsp:sp modelId="{88537957-864E-4552-8983-F8943EEA019B}">
      <dsp:nvSpPr>
        <dsp:cNvPr id="0" name=""/>
        <dsp:cNvSpPr/>
      </dsp:nvSpPr>
      <dsp:spPr>
        <a:xfrm>
          <a:off x="0" y="3351263"/>
          <a:ext cx="86407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46594-3BDC-4DFB-9B3A-90F98ED3BFBD}">
      <dsp:nvSpPr>
        <dsp:cNvPr id="0" name=""/>
        <dsp:cNvSpPr/>
      </dsp:nvSpPr>
      <dsp:spPr>
        <a:xfrm>
          <a:off x="72007" y="2023165"/>
          <a:ext cx="5041090" cy="149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0" tIns="0" rIns="228620" bIns="0" numCol="1" spcCol="1270" anchor="ctr" anchorCtr="0">
          <a:noAutofit/>
        </a:bodyPr>
        <a:lstStyle/>
        <a:p>
          <a:pPr lvl="0" algn="l" defTabSz="711200">
            <a:lnSpc>
              <a:spcPct val="90000"/>
            </a:lnSpc>
            <a:spcBef>
              <a:spcPct val="0"/>
            </a:spcBef>
            <a:spcAft>
              <a:spcPct val="35000"/>
            </a:spcAft>
          </a:pPr>
          <a:r>
            <a:rPr lang="en-US" sz="1600" b="1" i="0" kern="1200" dirty="0" smtClean="0">
              <a:solidFill>
                <a:schemeClr val="tx1"/>
              </a:solidFill>
            </a:rPr>
            <a:t>The legislature </a:t>
          </a:r>
          <a:r>
            <a:rPr lang="en-US" sz="1600" b="0" i="0" kern="1200" dirty="0" smtClean="0">
              <a:solidFill>
                <a:schemeClr val="tx1"/>
              </a:solidFill>
            </a:rPr>
            <a:t>in Russia is represented by the bicameral Federal Assembly. It consists of the State </a:t>
          </a:r>
          <a:r>
            <a:rPr lang="en-US" sz="1600" b="0" i="0" kern="1200" dirty="0" err="1" smtClean="0">
              <a:solidFill>
                <a:schemeClr val="tx1"/>
              </a:solidFill>
            </a:rPr>
            <a:t>Duma</a:t>
          </a:r>
          <a:r>
            <a:rPr lang="en-US" sz="1600" b="0" i="0" kern="1200" dirty="0" smtClean="0">
              <a:solidFill>
                <a:schemeClr val="tx1"/>
              </a:solidFill>
            </a:rPr>
            <a:t> (the lower house) and the Federation Council (the upper house). The Federal Assembly makes federal law, approves treaties and declares war. All bills must be first considered by the State </a:t>
          </a:r>
          <a:r>
            <a:rPr lang="en-US" sz="1600" b="0" i="0" kern="1200" dirty="0" err="1" smtClean="0">
              <a:solidFill>
                <a:schemeClr val="tx1"/>
              </a:solidFill>
            </a:rPr>
            <a:t>Duma</a:t>
          </a:r>
          <a:r>
            <a:rPr lang="en-US" sz="1600" b="0" i="0" kern="1200" dirty="0" smtClean="0">
              <a:solidFill>
                <a:schemeClr val="tx1"/>
              </a:solidFill>
            </a:rPr>
            <a:t>.</a:t>
          </a:r>
          <a:endParaRPr lang="ru-RU" sz="1600" kern="1200" dirty="0">
            <a:solidFill>
              <a:schemeClr val="tx1"/>
            </a:solidFill>
            <a:latin typeface="Arial" pitchFamily="34" charset="0"/>
            <a:cs typeface="Arial" pitchFamily="34" charset="0"/>
          </a:endParaRPr>
        </a:p>
      </dsp:txBody>
      <dsp:txXfrm>
        <a:off x="144960" y="2096118"/>
        <a:ext cx="4895184" cy="1348544"/>
      </dsp:txXfrm>
    </dsp:sp>
    <dsp:sp modelId="{9239E6AC-B963-47F6-A113-06D04B971D85}">
      <dsp:nvSpPr>
        <dsp:cNvPr id="0" name=""/>
        <dsp:cNvSpPr/>
      </dsp:nvSpPr>
      <dsp:spPr>
        <a:xfrm>
          <a:off x="0" y="5273551"/>
          <a:ext cx="86407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943EC5-21E6-47CF-A71B-C06917B8DF9D}">
      <dsp:nvSpPr>
        <dsp:cNvPr id="0" name=""/>
        <dsp:cNvSpPr/>
      </dsp:nvSpPr>
      <dsp:spPr>
        <a:xfrm>
          <a:off x="72006" y="3909640"/>
          <a:ext cx="5179619" cy="1637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0" tIns="0" rIns="228620" bIns="0" numCol="1" spcCol="1270" anchor="ctr" anchorCtr="0">
          <a:noAutofit/>
        </a:bodyPr>
        <a:lstStyle/>
        <a:p>
          <a:pPr lvl="0" algn="l" defTabSz="711200">
            <a:lnSpc>
              <a:spcPct val="90000"/>
            </a:lnSpc>
            <a:spcBef>
              <a:spcPct val="0"/>
            </a:spcBef>
            <a:spcAft>
              <a:spcPct val="35000"/>
            </a:spcAft>
          </a:pPr>
          <a:r>
            <a:rPr lang="en-US" sz="1600" b="1" i="0" kern="1200" dirty="0" smtClean="0">
              <a:solidFill>
                <a:schemeClr val="tx1"/>
              </a:solidFill>
              <a:latin typeface="Arial" pitchFamily="34" charset="0"/>
              <a:cs typeface="Arial" pitchFamily="34" charset="0"/>
            </a:rPr>
            <a:t>Judicial</a:t>
          </a:r>
          <a:r>
            <a:rPr lang="ru-RU" sz="1600" b="0" i="0" kern="1200" dirty="0" smtClean="0">
              <a:solidFill>
                <a:schemeClr val="tx1"/>
              </a:solidFill>
              <a:latin typeface="Arial" pitchFamily="34" charset="0"/>
              <a:cs typeface="Arial" pitchFamily="34" charset="0"/>
            </a:rPr>
            <a:t>(</a:t>
          </a:r>
          <a:r>
            <a:rPr lang="en-US" sz="1600" b="0" i="0" kern="1200" dirty="0" smtClean="0">
              <a:solidFill>
                <a:schemeClr val="tx1"/>
              </a:solidFill>
              <a:latin typeface="Arial" pitchFamily="34" charset="0"/>
              <a:cs typeface="Arial" pitchFamily="34" charset="0"/>
            </a:rPr>
            <a:t>Justice is administered in the Russian Federation only by the courts. The judicial power is autonomous and acts independently from the legislative and executive powers. Justice is administered in the forms of constitutional, civil, administrative and criminal proceedings</a:t>
          </a:r>
          <a:r>
            <a:rPr lang="ru-RU" sz="1600" b="0" i="0" kern="1200" dirty="0" smtClean="0">
              <a:solidFill>
                <a:schemeClr val="tx1"/>
              </a:solidFill>
              <a:latin typeface="Arial" pitchFamily="34" charset="0"/>
              <a:cs typeface="Arial" pitchFamily="34" charset="0"/>
            </a:rPr>
            <a:t>)</a:t>
          </a:r>
          <a:endParaRPr lang="en-US" sz="1600" kern="1200" dirty="0">
            <a:solidFill>
              <a:schemeClr val="tx1"/>
            </a:solidFill>
            <a:latin typeface="Arial" pitchFamily="34" charset="0"/>
            <a:cs typeface="Arial" pitchFamily="34" charset="0"/>
          </a:endParaRPr>
        </a:p>
      </dsp:txBody>
      <dsp:txXfrm>
        <a:off x="151926" y="3989560"/>
        <a:ext cx="5019779" cy="1477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183F-92B5-4F73-9665-F0D3F4E1656B}">
      <dsp:nvSpPr>
        <dsp:cNvPr id="0" name=""/>
        <dsp:cNvSpPr/>
      </dsp:nvSpPr>
      <dsp:spPr>
        <a:xfrm>
          <a:off x="5177417" y="2664842"/>
          <a:ext cx="3966580" cy="32024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smtClean="0">
              <a:latin typeface="Arial" pitchFamily="34" charset="0"/>
              <a:cs typeface="Arial" pitchFamily="34" charset="0"/>
            </a:rPr>
            <a:t>The primary school teaches its pupils elementary skills, such as reading, writing, counting. The most important period is the secondary school</a:t>
          </a:r>
          <a:endParaRPr lang="ru-RU" sz="1600" b="1" kern="1200" dirty="0">
            <a:latin typeface="Arial" pitchFamily="34" charset="0"/>
            <a:cs typeface="Arial" pitchFamily="34" charset="0"/>
          </a:endParaRPr>
        </a:p>
      </dsp:txBody>
      <dsp:txXfrm>
        <a:off x="6437739" y="3535809"/>
        <a:ext cx="2635910" cy="2261161"/>
      </dsp:txXfrm>
    </dsp:sp>
    <dsp:sp modelId="{A968FD3D-3F93-453F-BA68-291B67D58D16}">
      <dsp:nvSpPr>
        <dsp:cNvPr id="0" name=""/>
        <dsp:cNvSpPr/>
      </dsp:nvSpPr>
      <dsp:spPr>
        <a:xfrm>
          <a:off x="395533" y="2736846"/>
          <a:ext cx="3744395" cy="3117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smtClean="0">
              <a:latin typeface="Arial" pitchFamily="34" charset="0"/>
              <a:cs typeface="Arial" pitchFamily="34" charset="0"/>
            </a:rPr>
            <a:t>Technical school — a specialized secondary educational institution that implements the main professional educational programs of secondary vocational education and basic training;</a:t>
          </a:r>
          <a:endParaRPr lang="ru-RU" sz="1600" b="1" kern="1200" dirty="0">
            <a:latin typeface="Arial" pitchFamily="34" charset="0"/>
            <a:cs typeface="Arial" pitchFamily="34" charset="0"/>
          </a:endParaRPr>
        </a:p>
      </dsp:txBody>
      <dsp:txXfrm>
        <a:off x="464011" y="3584656"/>
        <a:ext cx="2484121" cy="2201038"/>
      </dsp:txXfrm>
    </dsp:sp>
    <dsp:sp modelId="{1A094E3B-BEBC-4587-86E0-7E7CABF53E79}">
      <dsp:nvSpPr>
        <dsp:cNvPr id="0" name=""/>
        <dsp:cNvSpPr/>
      </dsp:nvSpPr>
      <dsp:spPr>
        <a:xfrm>
          <a:off x="5433222" y="144558"/>
          <a:ext cx="3710775" cy="24394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smtClean="0">
              <a:latin typeface="Arial" pitchFamily="34" charset="0"/>
              <a:cs typeface="Arial" pitchFamily="34" charset="0"/>
            </a:rPr>
            <a:t>Originally Russian education starts from the early age. Children can start going to kindergarten from the age of two, but this is not a compulsory education. It depends on parents’ decision</a:t>
          </a:r>
          <a:r>
            <a:rPr lang="ru-RU" sz="1600" b="1" i="0" kern="1200" dirty="0" smtClean="0">
              <a:latin typeface="Arial" pitchFamily="34" charset="0"/>
              <a:cs typeface="Arial" pitchFamily="34" charset="0"/>
            </a:rPr>
            <a:t>.</a:t>
          </a:r>
          <a:endParaRPr lang="ru-RU" sz="1600" b="1" kern="1200" dirty="0">
            <a:latin typeface="Arial" pitchFamily="34" charset="0"/>
            <a:cs typeface="Arial" pitchFamily="34" charset="0"/>
          </a:endParaRPr>
        </a:p>
      </dsp:txBody>
      <dsp:txXfrm>
        <a:off x="6600040" y="198144"/>
        <a:ext cx="2490370" cy="1722399"/>
      </dsp:txXfrm>
    </dsp:sp>
    <dsp:sp modelId="{F86D15CF-FB16-4FB5-81D8-CF355903D85D}">
      <dsp:nvSpPr>
        <dsp:cNvPr id="0" name=""/>
        <dsp:cNvSpPr/>
      </dsp:nvSpPr>
      <dsp:spPr>
        <a:xfrm>
          <a:off x="2" y="72545"/>
          <a:ext cx="4015767" cy="24024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smtClean="0">
              <a:latin typeface="Arial" pitchFamily="34" charset="0"/>
              <a:cs typeface="Arial" pitchFamily="34" charset="0"/>
            </a:rPr>
            <a:t>At universities and institutes students train to become teachers, engineers, doctors, architects and other highly-qualified specialists. Average age for getting higher education in Russia is 17. </a:t>
          </a:r>
          <a:endParaRPr lang="ru-RU" sz="1600" b="1" kern="1200" dirty="0">
            <a:latin typeface="Arial" pitchFamily="34" charset="0"/>
            <a:cs typeface="Arial" pitchFamily="34" charset="0"/>
          </a:endParaRPr>
        </a:p>
      </dsp:txBody>
      <dsp:txXfrm>
        <a:off x="52776" y="125319"/>
        <a:ext cx="2705489" cy="1696288"/>
      </dsp:txXfrm>
    </dsp:sp>
    <dsp:sp modelId="{1B6C4090-6F97-4A66-AEB7-CF5DD0EF517A}">
      <dsp:nvSpPr>
        <dsp:cNvPr id="0" name=""/>
        <dsp:cNvSpPr/>
      </dsp:nvSpPr>
      <dsp:spPr>
        <a:xfrm>
          <a:off x="2411749" y="144567"/>
          <a:ext cx="2171659" cy="223661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Arial" pitchFamily="34" charset="0"/>
              <a:cs typeface="Arial" pitchFamily="34" charset="0"/>
            </a:rPr>
            <a:t>Higher Education</a:t>
          </a:r>
          <a:endParaRPr lang="ru-RU" sz="1600" b="1" kern="1200" dirty="0">
            <a:solidFill>
              <a:schemeClr val="tx1"/>
            </a:solidFill>
            <a:latin typeface="Arial" pitchFamily="34" charset="0"/>
            <a:cs typeface="Arial" pitchFamily="34" charset="0"/>
          </a:endParaRPr>
        </a:p>
      </dsp:txBody>
      <dsp:txXfrm>
        <a:off x="3047813" y="799656"/>
        <a:ext cx="1535595" cy="1581524"/>
      </dsp:txXfrm>
    </dsp:sp>
    <dsp:sp modelId="{59DCDE65-1737-4B6F-83AA-22882024986D}">
      <dsp:nvSpPr>
        <dsp:cNvPr id="0" name=""/>
        <dsp:cNvSpPr/>
      </dsp:nvSpPr>
      <dsp:spPr>
        <a:xfrm rot="5400000">
          <a:off x="4537944" y="178621"/>
          <a:ext cx="2169729" cy="210161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Arial" pitchFamily="34" charset="0"/>
              <a:cs typeface="Arial" pitchFamily="34" charset="0"/>
            </a:rPr>
            <a:t>Kindergarten</a:t>
          </a:r>
          <a:r>
            <a:rPr lang="ru-RU" sz="1600" b="1" i="0" kern="1200" dirty="0" smtClean="0">
              <a:solidFill>
                <a:schemeClr val="tx1"/>
              </a:solidFill>
              <a:latin typeface="Arial" pitchFamily="34" charset="0"/>
              <a:cs typeface="Arial" pitchFamily="34" charset="0"/>
            </a:rPr>
            <a:t> </a:t>
          </a:r>
          <a:endParaRPr lang="ru-RU" sz="1600" b="1" kern="1200" dirty="0">
            <a:solidFill>
              <a:schemeClr val="tx1"/>
            </a:solidFill>
            <a:latin typeface="Arial" pitchFamily="34" charset="0"/>
            <a:cs typeface="Arial" pitchFamily="34" charset="0"/>
          </a:endParaRPr>
        </a:p>
      </dsp:txBody>
      <dsp:txXfrm rot="-5400000">
        <a:off x="4571999" y="780066"/>
        <a:ext cx="1486069" cy="1534230"/>
      </dsp:txXfrm>
    </dsp:sp>
    <dsp:sp modelId="{13DC63B7-2AA9-4EB6-A9E8-F49C8B4CEDB0}">
      <dsp:nvSpPr>
        <dsp:cNvPr id="0" name=""/>
        <dsp:cNvSpPr/>
      </dsp:nvSpPr>
      <dsp:spPr>
        <a:xfrm rot="10800000">
          <a:off x="4572010" y="2304793"/>
          <a:ext cx="2149182" cy="215653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Arial" pitchFamily="34" charset="0"/>
              <a:cs typeface="Arial" pitchFamily="34" charset="0"/>
            </a:rPr>
            <a:t>Three types of schools: primary, secondary and high.</a:t>
          </a:r>
          <a:endParaRPr lang="ru-RU" sz="1600" b="1" kern="1200" dirty="0">
            <a:solidFill>
              <a:schemeClr val="tx1"/>
            </a:solidFill>
            <a:latin typeface="Arial" pitchFamily="34" charset="0"/>
            <a:cs typeface="Arial" pitchFamily="34" charset="0"/>
          </a:endParaRPr>
        </a:p>
      </dsp:txBody>
      <dsp:txXfrm rot="10800000">
        <a:off x="4572010" y="2304793"/>
        <a:ext cx="1519701" cy="1524903"/>
      </dsp:txXfrm>
    </dsp:sp>
    <dsp:sp modelId="{BE9A3685-0D12-426D-8631-3578DBAFA284}">
      <dsp:nvSpPr>
        <dsp:cNvPr id="0" name=""/>
        <dsp:cNvSpPr/>
      </dsp:nvSpPr>
      <dsp:spPr>
        <a:xfrm rot="16200000">
          <a:off x="2445861" y="2376626"/>
          <a:ext cx="2126320" cy="205051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pitchFamily="34" charset="0"/>
              <a:cs typeface="Arial" pitchFamily="34" charset="0"/>
            </a:rPr>
            <a:t>Secondary vocational education</a:t>
          </a:r>
          <a:endParaRPr lang="ru-RU" sz="1600" b="1" kern="1200" dirty="0">
            <a:solidFill>
              <a:schemeClr val="tx1"/>
            </a:solidFill>
            <a:latin typeface="Arial" pitchFamily="34" charset="0"/>
            <a:cs typeface="Arial" pitchFamily="34" charset="0"/>
          </a:endParaRPr>
        </a:p>
      </dsp:txBody>
      <dsp:txXfrm rot="5400000">
        <a:off x="3084346" y="2338724"/>
        <a:ext cx="1449932" cy="1503535"/>
      </dsp:txXfrm>
    </dsp:sp>
    <dsp:sp modelId="{E11362A5-B06F-468D-ACAB-A6556C39AA43}">
      <dsp:nvSpPr>
        <dsp:cNvPr id="0" name=""/>
        <dsp:cNvSpPr/>
      </dsp:nvSpPr>
      <dsp:spPr>
        <a:xfrm rot="7423867">
          <a:off x="4249094" y="1975136"/>
          <a:ext cx="783866" cy="68162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63CD19-F3E6-4333-BDA1-059878D527E1}">
      <dsp:nvSpPr>
        <dsp:cNvPr id="0" name=""/>
        <dsp:cNvSpPr/>
      </dsp:nvSpPr>
      <dsp:spPr>
        <a:xfrm rot="18214054">
          <a:off x="4050258" y="1782861"/>
          <a:ext cx="783866" cy="89666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2CB42-6429-4C34-A945-C889657B3697}" type="datetimeFigureOut">
              <a:rPr lang="ru-RU" smtClean="0"/>
              <a:pPr/>
              <a:t>13.03.2023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1236E-A8A8-4461-B009-B97FA4451FF8}" type="slidenum">
              <a:rPr lang="ru-RU" smtClean="0"/>
              <a:pPr/>
              <a:t>‹#›</a:t>
            </a:fld>
            <a:endParaRPr lang="ru-RU"/>
          </a:p>
        </p:txBody>
      </p:sp>
    </p:spTree>
    <p:extLst>
      <p:ext uri="{BB962C8B-B14F-4D97-AF65-F5344CB8AC3E}">
        <p14:creationId xmlns:p14="http://schemas.microsoft.com/office/powerpoint/2010/main" val="375685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81236E-A8A8-4461-B009-B97FA4451FF8}"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490F69-45ED-41C2-AD97-FC3D128C39CD}" type="datetime1">
              <a:rPr lang="ru-RU" smtClean="0"/>
              <a:pPr/>
              <a:t>13.03.2023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D5C246-A3F6-4667-9DE7-E4EAE8A01E56}" type="datetime1">
              <a:rPr lang="ru-RU" smtClean="0"/>
              <a:pPr/>
              <a:t>13.03.2023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7CA22A-3F8F-45BE-90F9-0CB86631F403}" type="datetime1">
              <a:rPr lang="ru-RU" smtClean="0"/>
              <a:pPr/>
              <a:t>13.03.2023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E3E960-8CB8-4B05-B026-A09FD9565F1F}" type="datetime1">
              <a:rPr lang="ru-RU" smtClean="0"/>
              <a:pPr/>
              <a:t>13.03.2023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A5619B-AE6E-450D-9CD4-FD5F47F9CA57}" type="datetime1">
              <a:rPr lang="ru-RU" smtClean="0"/>
              <a:pPr/>
              <a:t>13.03.2023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193881-4399-4BA9-AB3D-8C8ABEE396C7}" type="datetime1">
              <a:rPr lang="ru-RU" smtClean="0"/>
              <a:pPr/>
              <a:t>13.03.2023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D32DDE-3836-475B-9468-3B4A83EAD829}" type="datetime1">
              <a:rPr lang="ru-RU" smtClean="0"/>
              <a:pPr/>
              <a:t>13.03.2023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ADBF23-DF49-4547-A55B-9E6E3AA92F34}" type="datetime1">
              <a:rPr lang="ru-RU" smtClean="0"/>
              <a:pPr/>
              <a:t>13.03.2023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FE91DE-A325-4FBA-8662-21E55386AC2F}" type="datetime1">
              <a:rPr lang="ru-RU" smtClean="0"/>
              <a:pPr/>
              <a:t>13.03.2023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F213F-15DB-4340-B4B7-A10D4B9FE1B7}" type="datetime1">
              <a:rPr lang="ru-RU" smtClean="0"/>
              <a:pPr/>
              <a:t>13.03.2023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00A69A-F971-4456-B5F9-008EC9F4C331}" type="datetime1">
              <a:rPr lang="ru-RU" smtClean="0"/>
              <a:pPr/>
              <a:t>13.03.2023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A8CF2B-E3E2-472E-8FD4-D3BA1906B8F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7CBB2-AE86-43AA-A28A-AC842D1D7583}" type="datetime1">
              <a:rPr lang="ru-RU" smtClean="0"/>
              <a:pPr/>
              <a:t>13.03.2023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8CF2B-E3E2-472E-8FD4-D3BA1906B8F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file:///E:\&#1047;&#1040;&#1044;&#1040;&#1053;&#1048;&#1071;%20&#1058;&#1045;&#1061;&#1053;&#1048;&#1050;&#1059;&#1052;\&#1040;&#1058;&#1058;&#1045;&#1057;&#1058;&#1040;&#1062;&#1048;&#1071;\&#1086;&#1090;&#1082;&#1088;&#1099;&#1090;&#1099;&#1081;%20&#1091;&#1088;&#1086;&#1082;\Russia%20-%20the%20country%20of%20great%20opportunities.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685800" y="476672"/>
            <a:ext cx="7772400" cy="1152128"/>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depositphotos_166992464-stock-photo-mexico-with-flag-on-globe.jpg"/>
          <p:cNvPicPr>
            <a:picLocks noChangeAspect="1"/>
          </p:cNvPicPr>
          <p:nvPr/>
        </p:nvPicPr>
        <p:blipFill>
          <a:blip r:embed="rId2" cstate="print"/>
          <a:stretch>
            <a:fillRect/>
          </a:stretch>
        </p:blipFill>
        <p:spPr>
          <a:xfrm>
            <a:off x="323528" y="260648"/>
            <a:ext cx="9144000" cy="7056784"/>
          </a:xfrm>
          <a:prstGeom prst="rect">
            <a:avLst/>
          </a:prstGeom>
        </p:spPr>
      </p:pic>
      <p:sp>
        <p:nvSpPr>
          <p:cNvPr id="5" name="TextBox 4"/>
          <p:cNvSpPr txBox="1"/>
          <p:nvPr/>
        </p:nvSpPr>
        <p:spPr>
          <a:xfrm>
            <a:off x="539552" y="764704"/>
            <a:ext cx="8604448" cy="707886"/>
          </a:xfrm>
          <a:prstGeom prst="rect">
            <a:avLst/>
          </a:prstGeom>
          <a:noFill/>
        </p:spPr>
        <p:txBody>
          <a:bodyPr wrap="square" rtlCol="0">
            <a:spAutoFit/>
          </a:bodyPr>
          <a:lstStyle/>
          <a:p>
            <a:pPr algn="ctr"/>
            <a:r>
              <a:rPr lang="en-US" sz="4000" b="1" dirty="0" smtClean="0">
                <a:latin typeface="Arial Black" pitchFamily="34" charset="0"/>
              </a:rPr>
              <a:t>THE RUSSIAN FEDERATION</a:t>
            </a:r>
            <a:endParaRPr lang="ru-RU" sz="4000" b="1" dirty="0">
              <a:latin typeface="Arial Black" pitchFamily="34" charset="0"/>
            </a:endParaRPr>
          </a:p>
        </p:txBody>
      </p:sp>
      <p:sp>
        <p:nvSpPr>
          <p:cNvPr id="6" name="Нижний колонтитул 5"/>
          <p:cNvSpPr>
            <a:spLocks noGrp="1"/>
          </p:cNvSpPr>
          <p:nvPr>
            <p:ph type="ftr" sz="quarter" idx="11"/>
          </p:nvPr>
        </p:nvSpPr>
        <p:spPr/>
        <p:txBody>
          <a:bodyPr/>
          <a:lstStyle/>
          <a:p>
            <a:endParaRPr lang="ru-RU"/>
          </a:p>
        </p:txBody>
      </p:sp>
      <p:sp>
        <p:nvSpPr>
          <p:cNvPr id="7" name="TextBox 6"/>
          <p:cNvSpPr txBox="1"/>
          <p:nvPr/>
        </p:nvSpPr>
        <p:spPr>
          <a:xfrm>
            <a:off x="683568" y="2276872"/>
            <a:ext cx="8280920" cy="707886"/>
          </a:xfrm>
          <a:prstGeom prst="rect">
            <a:avLst/>
          </a:prstGeom>
          <a:noFill/>
        </p:spPr>
        <p:txBody>
          <a:bodyPr wrap="square" rtlCol="0">
            <a:spAutoFit/>
          </a:bodyPr>
          <a:lstStyle/>
          <a:p>
            <a:pPr algn="ctr"/>
            <a:r>
              <a:rPr lang="en-US" sz="4000" b="1" dirty="0" smtClean="0">
                <a:latin typeface="Arial Black" pitchFamily="34" charset="0"/>
              </a:rPr>
              <a:t>Some facts about Russia</a:t>
            </a:r>
            <a:endParaRPr lang="ru-RU" sz="4000" b="1"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b="1" dirty="0" smtClean="0">
                <a:latin typeface="Arial Black" pitchFamily="34" charset="0"/>
              </a:rPr>
              <a:t>The natural resources</a:t>
            </a:r>
            <a:br>
              <a:rPr lang="en-US" b="1" dirty="0" smtClean="0">
                <a:latin typeface="Arial Black" pitchFamily="34" charset="0"/>
              </a:rPr>
            </a:br>
            <a:endParaRPr lang="ru-RU" dirty="0">
              <a:latin typeface="Arial Black" pitchFamily="34" charset="0"/>
            </a:endParaRPr>
          </a:p>
        </p:txBody>
      </p:sp>
      <p:sp>
        <p:nvSpPr>
          <p:cNvPr id="3" name="Содержимое 2"/>
          <p:cNvSpPr>
            <a:spLocks noGrp="1"/>
          </p:cNvSpPr>
          <p:nvPr>
            <p:ph idx="1"/>
          </p:nvPr>
        </p:nvSpPr>
        <p:spPr>
          <a:xfrm>
            <a:off x="457200" y="620688"/>
            <a:ext cx="8229600" cy="5505475"/>
          </a:xfrm>
        </p:spPr>
        <p:txBody>
          <a:bodyPr>
            <a:normAutofit/>
          </a:bodyPr>
          <a:lstStyle/>
          <a:p>
            <a:pPr>
              <a:buNone/>
            </a:pPr>
            <a:r>
              <a:rPr lang="ru-RU" sz="1400" dirty="0" smtClean="0">
                <a:latin typeface="Arial" pitchFamily="34" charset="0"/>
                <a:cs typeface="Arial" pitchFamily="34" charset="0"/>
              </a:rPr>
              <a:t>       </a:t>
            </a:r>
            <a:r>
              <a:rPr lang="en-US" sz="1600" dirty="0" smtClean="0">
                <a:latin typeface="Arial" pitchFamily="34" charset="0"/>
                <a:cs typeface="Arial" pitchFamily="34" charset="0"/>
              </a:rPr>
              <a:t>On the territory of the Russian Federation, places have been found where</a:t>
            </a:r>
            <a:r>
              <a:rPr lang="en-US" sz="1600" b="1" dirty="0" smtClean="0">
                <a:latin typeface="Arial" pitchFamily="34" charset="0"/>
                <a:cs typeface="Arial" pitchFamily="34" charset="0"/>
              </a:rPr>
              <a:t> oil, natural gas, coal, potash salts, nickel, tin, aluminum raw materials, tungsten, gold, platinum, asbestos, graphite, mica </a:t>
            </a:r>
            <a:r>
              <a:rPr lang="en-US" sz="1600" dirty="0" smtClean="0">
                <a:latin typeface="Arial" pitchFamily="34" charset="0"/>
                <a:cs typeface="Arial" pitchFamily="34" charset="0"/>
              </a:rPr>
              <a:t>and other minerals can be found.</a:t>
            </a:r>
            <a:r>
              <a:rPr lang="ru-RU" sz="1600" dirty="0" smtClean="0">
                <a:latin typeface="Arial" pitchFamily="34" charset="0"/>
                <a:cs typeface="Arial" pitchFamily="34" charset="0"/>
              </a:rPr>
              <a:t> </a:t>
            </a:r>
            <a:endParaRPr lang="ru-RU" sz="1600" dirty="0">
              <a:latin typeface="Arial" pitchFamily="34" charset="0"/>
              <a:cs typeface="Arial" pitchFamily="34" charset="0"/>
            </a:endParaRPr>
          </a:p>
        </p:txBody>
      </p:sp>
      <p:sp>
        <p:nvSpPr>
          <p:cNvPr id="4" name="Нижний колонтитул 3"/>
          <p:cNvSpPr>
            <a:spLocks noGrp="1"/>
          </p:cNvSpPr>
          <p:nvPr>
            <p:ph type="ftr" sz="quarter" idx="11"/>
          </p:nvPr>
        </p:nvSpPr>
        <p:spPr>
          <a:xfrm>
            <a:off x="6248400" y="6492875"/>
            <a:ext cx="2895600" cy="365125"/>
          </a:xfrm>
        </p:spPr>
        <p:txBody>
          <a:bodyPr/>
          <a:lstStyle/>
          <a:p>
            <a:r>
              <a:rPr lang="ru-RU" dirty="0"/>
              <a:t>8</a:t>
            </a:r>
          </a:p>
        </p:txBody>
      </p:sp>
      <p:pic>
        <p:nvPicPr>
          <p:cNvPr id="5" name="Рисунок 4" descr="gazprom.jpg"/>
          <p:cNvPicPr>
            <a:picLocks noChangeAspect="1"/>
          </p:cNvPicPr>
          <p:nvPr/>
        </p:nvPicPr>
        <p:blipFill>
          <a:blip r:embed="rId2" cstate="print"/>
          <a:stretch>
            <a:fillRect/>
          </a:stretch>
        </p:blipFill>
        <p:spPr>
          <a:xfrm>
            <a:off x="251520" y="1628800"/>
            <a:ext cx="2592288" cy="1728192"/>
          </a:xfrm>
          <a:prstGeom prst="rect">
            <a:avLst/>
          </a:prstGeom>
        </p:spPr>
      </p:pic>
      <p:pic>
        <p:nvPicPr>
          <p:cNvPr id="6" name="Рисунок 5" descr="нефть.jpg"/>
          <p:cNvPicPr>
            <a:picLocks noChangeAspect="1"/>
          </p:cNvPicPr>
          <p:nvPr/>
        </p:nvPicPr>
        <p:blipFill>
          <a:blip r:embed="rId3" cstate="print"/>
          <a:stretch>
            <a:fillRect/>
          </a:stretch>
        </p:blipFill>
        <p:spPr>
          <a:xfrm>
            <a:off x="3131840" y="1628800"/>
            <a:ext cx="2430016" cy="1957571"/>
          </a:xfrm>
          <a:prstGeom prst="rect">
            <a:avLst/>
          </a:prstGeom>
        </p:spPr>
      </p:pic>
      <p:pic>
        <p:nvPicPr>
          <p:cNvPr id="7" name="Рисунок 6" descr="алюминий.jpg"/>
          <p:cNvPicPr>
            <a:picLocks noChangeAspect="1"/>
          </p:cNvPicPr>
          <p:nvPr/>
        </p:nvPicPr>
        <p:blipFill>
          <a:blip r:embed="rId4" cstate="print"/>
          <a:stretch>
            <a:fillRect/>
          </a:stretch>
        </p:blipFill>
        <p:spPr>
          <a:xfrm>
            <a:off x="5796136" y="1700808"/>
            <a:ext cx="2828544" cy="1880616"/>
          </a:xfrm>
          <a:prstGeom prst="rect">
            <a:avLst/>
          </a:prstGeom>
        </p:spPr>
      </p:pic>
      <p:pic>
        <p:nvPicPr>
          <p:cNvPr id="8" name="Рисунок 7" descr="золото.jpg"/>
          <p:cNvPicPr>
            <a:picLocks noChangeAspect="1"/>
          </p:cNvPicPr>
          <p:nvPr/>
        </p:nvPicPr>
        <p:blipFill>
          <a:blip r:embed="rId5" cstate="print"/>
          <a:stretch>
            <a:fillRect/>
          </a:stretch>
        </p:blipFill>
        <p:spPr>
          <a:xfrm>
            <a:off x="251520" y="3933056"/>
            <a:ext cx="2736304" cy="2160240"/>
          </a:xfrm>
          <a:prstGeom prst="rect">
            <a:avLst/>
          </a:prstGeom>
        </p:spPr>
      </p:pic>
      <p:pic>
        <p:nvPicPr>
          <p:cNvPr id="9" name="Рисунок 8" descr="уголь.jpg"/>
          <p:cNvPicPr>
            <a:picLocks noChangeAspect="1"/>
          </p:cNvPicPr>
          <p:nvPr/>
        </p:nvPicPr>
        <p:blipFill>
          <a:blip r:embed="rId6" cstate="print"/>
          <a:stretch>
            <a:fillRect/>
          </a:stretch>
        </p:blipFill>
        <p:spPr>
          <a:xfrm>
            <a:off x="3203848" y="3789040"/>
            <a:ext cx="2736304" cy="2465832"/>
          </a:xfrm>
          <a:prstGeom prst="rect">
            <a:avLst/>
          </a:prstGeom>
        </p:spPr>
      </p:pic>
      <p:pic>
        <p:nvPicPr>
          <p:cNvPr id="10" name="Рисунок 9" descr="stbr-dlya-smi.jpg"/>
          <p:cNvPicPr>
            <a:picLocks noChangeAspect="1"/>
          </p:cNvPicPr>
          <p:nvPr/>
        </p:nvPicPr>
        <p:blipFill>
          <a:blip r:embed="rId7" cstate="print"/>
          <a:stretch>
            <a:fillRect/>
          </a:stretch>
        </p:blipFill>
        <p:spPr>
          <a:xfrm>
            <a:off x="6156176" y="4005064"/>
            <a:ext cx="2627784" cy="226972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en-US" sz="4000" b="1" dirty="0" smtClean="0">
                <a:latin typeface="Arial Black" pitchFamily="34" charset="0"/>
              </a:rPr>
              <a:t>The culture and traditions</a:t>
            </a:r>
            <a:endParaRPr lang="ru-RU" sz="4000" dirty="0">
              <a:latin typeface="Arial Black" pitchFamily="34" charset="0"/>
            </a:endParaRPr>
          </a:p>
        </p:txBody>
      </p:sp>
      <p:sp>
        <p:nvSpPr>
          <p:cNvPr id="3" name="Содержимое 2"/>
          <p:cNvSpPr>
            <a:spLocks noGrp="1"/>
          </p:cNvSpPr>
          <p:nvPr>
            <p:ph idx="1"/>
          </p:nvPr>
        </p:nvSpPr>
        <p:spPr>
          <a:xfrm>
            <a:off x="251520" y="908720"/>
            <a:ext cx="8712968" cy="5616624"/>
          </a:xfrm>
        </p:spPr>
        <p:txBody>
          <a:bodyPr>
            <a:normAutofit/>
          </a:bodyPr>
          <a:lstStyle/>
          <a:p>
            <a:pPr>
              <a:buNone/>
            </a:pPr>
            <a:r>
              <a:rPr lang="ru-RU" sz="1600" dirty="0" smtClean="0">
                <a:latin typeface="Arial" pitchFamily="34" charset="0"/>
                <a:cs typeface="Arial" pitchFamily="34" charset="0"/>
              </a:rPr>
              <a:t>      </a:t>
            </a:r>
            <a:r>
              <a:rPr lang="en-US" sz="1600" dirty="0" smtClean="0">
                <a:latin typeface="Arial" pitchFamily="34" charset="0"/>
                <a:cs typeface="Arial" pitchFamily="34" charset="0"/>
              </a:rPr>
              <a:t>Russia’s </a:t>
            </a:r>
            <a:r>
              <a:rPr lang="en-US" sz="1600" dirty="0">
                <a:latin typeface="Arial" pitchFamily="34" charset="0"/>
                <a:cs typeface="Arial" pitchFamily="34" charset="0"/>
              </a:rPr>
              <a:t>unique and vibrant </a:t>
            </a:r>
            <a:r>
              <a:rPr lang="en-US" sz="1600" dirty="0" smtClean="0">
                <a:latin typeface="Arial" pitchFamily="34" charset="0"/>
                <a:cs typeface="Arial" pitchFamily="34" charset="0"/>
              </a:rPr>
              <a:t>culture</a:t>
            </a:r>
            <a:r>
              <a:rPr lang="en-US" sz="1600" dirty="0">
                <a:latin typeface="Arial" pitchFamily="34" charset="0"/>
                <a:cs typeface="Arial" pitchFamily="34" charset="0"/>
              </a:rPr>
              <a:t> developed, as did the </a:t>
            </a:r>
            <a:r>
              <a:rPr lang="en-US" sz="1600" dirty="0" smtClean="0">
                <a:latin typeface="Arial" pitchFamily="34" charset="0"/>
                <a:cs typeface="Arial" pitchFamily="34" charset="0"/>
              </a:rPr>
              <a:t>country</a:t>
            </a:r>
            <a:r>
              <a:rPr lang="en-US" sz="1600" dirty="0">
                <a:latin typeface="Arial" pitchFamily="34" charset="0"/>
                <a:cs typeface="Arial" pitchFamily="34" charset="0"/>
              </a:rPr>
              <a:t> itself, from a complicated interplay of native Slavic cultural material and borrowings from a wide variety of foreign </a:t>
            </a:r>
            <a:r>
              <a:rPr lang="en-US" sz="1600" dirty="0" smtClean="0">
                <a:latin typeface="Arial" pitchFamily="34" charset="0"/>
                <a:cs typeface="Arial" pitchFamily="34" charset="0"/>
              </a:rPr>
              <a:t>cultures.</a:t>
            </a:r>
          </a:p>
          <a:p>
            <a:pPr>
              <a:buNone/>
            </a:pPr>
            <a:r>
              <a:rPr lang="ru-RU" sz="1600" b="1" dirty="0">
                <a:latin typeface="Arial" pitchFamily="34" charset="0"/>
                <a:cs typeface="Arial" pitchFamily="34" charset="0"/>
              </a:rPr>
              <a:t> </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ballet</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literature</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music</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visual arts</a:t>
            </a:r>
            <a:endParaRPr lang="en-US" sz="1600" b="1" dirty="0">
              <a:latin typeface="Arial" pitchFamily="34" charset="0"/>
              <a:cs typeface="Arial" pitchFamily="34" charset="0"/>
            </a:endParaRPr>
          </a:p>
          <a:p>
            <a:r>
              <a:rPr lang="en-US" sz="1600" b="1" dirty="0" smtClean="0"/>
              <a:t>The 19th century</a:t>
            </a:r>
          </a:p>
          <a:p>
            <a:endParaRPr lang="en-US" sz="1600" b="1" dirty="0">
              <a:latin typeface="Arial" pitchFamily="34" charset="0"/>
              <a:cs typeface="Arial" pitchFamily="34" charset="0"/>
            </a:endParaRPr>
          </a:p>
          <a:p>
            <a:endParaRPr lang="en-US" sz="1600" b="1" dirty="0"/>
          </a:p>
          <a:p>
            <a:r>
              <a:rPr lang="en-US" sz="1600" b="1" dirty="0" smtClean="0"/>
              <a:t>The 19th </a:t>
            </a:r>
            <a:r>
              <a:rPr lang="en-US" sz="1600" b="1" dirty="0" err="1" smtClean="0"/>
              <a:t>ce</a:t>
            </a:r>
            <a:endParaRPr lang="en-US" sz="1600" b="1" dirty="0" smtClean="0"/>
          </a:p>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a:t>
            </a:r>
            <a:endParaRPr lang="ru-RU" sz="1600" b="1" dirty="0">
              <a:latin typeface="Arial" pitchFamily="34" charset="0"/>
              <a:cs typeface="Arial" pitchFamily="34" charset="0"/>
            </a:endParaRPr>
          </a:p>
        </p:txBody>
      </p:sp>
      <p:sp>
        <p:nvSpPr>
          <p:cNvPr id="4" name="Нижний колонтитул 3"/>
          <p:cNvSpPr>
            <a:spLocks noGrp="1"/>
          </p:cNvSpPr>
          <p:nvPr>
            <p:ph type="ftr" sz="quarter" idx="11"/>
          </p:nvPr>
        </p:nvSpPr>
        <p:spPr>
          <a:xfrm>
            <a:off x="5868144" y="6492875"/>
            <a:ext cx="2895600" cy="365125"/>
          </a:xfrm>
        </p:spPr>
        <p:txBody>
          <a:bodyPr/>
          <a:lstStyle/>
          <a:p>
            <a:r>
              <a:rPr lang="ru-RU" dirty="0" smtClean="0"/>
              <a:t>9</a:t>
            </a:r>
            <a:endParaRPr lang="ru-RU" dirty="0"/>
          </a:p>
        </p:txBody>
      </p:sp>
      <p:pic>
        <p:nvPicPr>
          <p:cNvPr id="5" name="Рисунок 4" descr="баллет.jpg"/>
          <p:cNvPicPr>
            <a:picLocks noChangeAspect="1"/>
          </p:cNvPicPr>
          <p:nvPr/>
        </p:nvPicPr>
        <p:blipFill>
          <a:blip r:embed="rId2" cstate="print"/>
          <a:stretch>
            <a:fillRect/>
          </a:stretch>
        </p:blipFill>
        <p:spPr>
          <a:xfrm>
            <a:off x="0" y="2060848"/>
            <a:ext cx="2267744" cy="1584176"/>
          </a:xfrm>
          <a:prstGeom prst="rect">
            <a:avLst/>
          </a:prstGeom>
        </p:spPr>
      </p:pic>
      <p:pic>
        <p:nvPicPr>
          <p:cNvPr id="6" name="Рисунок 5" descr="пушкин.jpg"/>
          <p:cNvPicPr>
            <a:picLocks noChangeAspect="1"/>
          </p:cNvPicPr>
          <p:nvPr/>
        </p:nvPicPr>
        <p:blipFill>
          <a:blip r:embed="rId3" cstate="print"/>
          <a:stretch>
            <a:fillRect/>
          </a:stretch>
        </p:blipFill>
        <p:spPr>
          <a:xfrm rot="21238506">
            <a:off x="2261743" y="1997454"/>
            <a:ext cx="2082420" cy="1911202"/>
          </a:xfrm>
          <a:prstGeom prst="rect">
            <a:avLst/>
          </a:prstGeom>
        </p:spPr>
      </p:pic>
      <p:pic>
        <p:nvPicPr>
          <p:cNvPr id="7" name="Рисунок 6" descr="гергиев.jpg"/>
          <p:cNvPicPr>
            <a:picLocks noChangeAspect="1"/>
          </p:cNvPicPr>
          <p:nvPr/>
        </p:nvPicPr>
        <p:blipFill>
          <a:blip r:embed="rId4" cstate="print"/>
          <a:stretch>
            <a:fillRect/>
          </a:stretch>
        </p:blipFill>
        <p:spPr>
          <a:xfrm rot="21447443">
            <a:off x="4391614" y="1965498"/>
            <a:ext cx="2230787" cy="1656184"/>
          </a:xfrm>
          <a:prstGeom prst="rect">
            <a:avLst/>
          </a:prstGeom>
        </p:spPr>
      </p:pic>
      <p:pic>
        <p:nvPicPr>
          <p:cNvPr id="8" name="Рисунок 7" descr="kazaki.jpg"/>
          <p:cNvPicPr>
            <a:picLocks noChangeAspect="1"/>
          </p:cNvPicPr>
          <p:nvPr/>
        </p:nvPicPr>
        <p:blipFill>
          <a:blip r:embed="rId5" cstate="print"/>
          <a:stretch>
            <a:fillRect/>
          </a:stretch>
        </p:blipFill>
        <p:spPr>
          <a:xfrm rot="21301250">
            <a:off x="6657057" y="2134448"/>
            <a:ext cx="2391162" cy="1656184"/>
          </a:xfrm>
          <a:prstGeom prst="rect">
            <a:avLst/>
          </a:prstGeom>
        </p:spPr>
      </p:pic>
      <p:pic>
        <p:nvPicPr>
          <p:cNvPr id="9" name="Рисунок 8" descr="ульянов.jpg"/>
          <p:cNvPicPr>
            <a:picLocks noChangeAspect="1"/>
          </p:cNvPicPr>
          <p:nvPr/>
        </p:nvPicPr>
        <p:blipFill>
          <a:blip r:embed="rId6" cstate="print"/>
          <a:stretch>
            <a:fillRect/>
          </a:stretch>
        </p:blipFill>
        <p:spPr>
          <a:xfrm rot="21327157">
            <a:off x="75044" y="4340921"/>
            <a:ext cx="3102944" cy="2016224"/>
          </a:xfrm>
          <a:prstGeom prst="rect">
            <a:avLst/>
          </a:prstGeom>
        </p:spPr>
      </p:pic>
      <p:sp>
        <p:nvSpPr>
          <p:cNvPr id="10" name="TextBox 9"/>
          <p:cNvSpPr txBox="1"/>
          <p:nvPr/>
        </p:nvSpPr>
        <p:spPr>
          <a:xfrm>
            <a:off x="755576" y="3933056"/>
            <a:ext cx="1728192"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films</a:t>
            </a:r>
            <a:endParaRPr lang="ru-RU" sz="1600" b="1" dirty="0">
              <a:latin typeface="Arial" pitchFamily="34" charset="0"/>
              <a:cs typeface="Arial" pitchFamily="34" charset="0"/>
            </a:endParaRPr>
          </a:p>
        </p:txBody>
      </p:sp>
      <p:pic>
        <p:nvPicPr>
          <p:cNvPr id="11" name="Рисунок 10" descr="Vasilij-Blazhennyj.jpg"/>
          <p:cNvPicPr>
            <a:picLocks noChangeAspect="1"/>
          </p:cNvPicPr>
          <p:nvPr/>
        </p:nvPicPr>
        <p:blipFill>
          <a:blip r:embed="rId7" cstate="print"/>
          <a:stretch>
            <a:fillRect/>
          </a:stretch>
        </p:blipFill>
        <p:spPr>
          <a:xfrm rot="21373065">
            <a:off x="3419129" y="4362267"/>
            <a:ext cx="2386356" cy="2239496"/>
          </a:xfrm>
          <a:prstGeom prst="rect">
            <a:avLst/>
          </a:prstGeom>
        </p:spPr>
      </p:pic>
      <p:sp>
        <p:nvSpPr>
          <p:cNvPr id="13" name="TextBox 12"/>
          <p:cNvSpPr txBox="1"/>
          <p:nvPr/>
        </p:nvSpPr>
        <p:spPr>
          <a:xfrm>
            <a:off x="3419872" y="4005064"/>
            <a:ext cx="1728192"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religion</a:t>
            </a:r>
            <a:endParaRPr lang="ru-RU" sz="1600" b="1" dirty="0">
              <a:latin typeface="Arial" pitchFamily="34" charset="0"/>
              <a:cs typeface="Arial" pitchFamily="34" charset="0"/>
            </a:endParaRPr>
          </a:p>
        </p:txBody>
      </p:sp>
      <p:pic>
        <p:nvPicPr>
          <p:cNvPr id="14" name="Рисунок 13" descr="архитектура.jpg"/>
          <p:cNvPicPr>
            <a:picLocks noChangeAspect="1"/>
          </p:cNvPicPr>
          <p:nvPr/>
        </p:nvPicPr>
        <p:blipFill>
          <a:blip r:embed="rId8" cstate="print"/>
          <a:stretch>
            <a:fillRect/>
          </a:stretch>
        </p:blipFill>
        <p:spPr>
          <a:xfrm rot="210381">
            <a:off x="6376725" y="4233398"/>
            <a:ext cx="2030730" cy="2564904"/>
          </a:xfrm>
          <a:prstGeom prst="rect">
            <a:avLst/>
          </a:prstGeom>
        </p:spPr>
      </p:pic>
      <p:sp>
        <p:nvSpPr>
          <p:cNvPr id="15" name="TextBox 14"/>
          <p:cNvSpPr txBox="1"/>
          <p:nvPr/>
        </p:nvSpPr>
        <p:spPr>
          <a:xfrm>
            <a:off x="6948264" y="3861048"/>
            <a:ext cx="1656184"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architecture</a:t>
            </a:r>
            <a:endParaRPr lang="ru-RU"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719"/>
          </a:xfrm>
        </p:spPr>
        <p:txBody>
          <a:bodyPr>
            <a:normAutofit fontScale="90000"/>
          </a:bodyPr>
          <a:lstStyle/>
          <a:p>
            <a:endParaRPr lang="ru-RU" dirty="0"/>
          </a:p>
        </p:txBody>
      </p:sp>
      <p:pic>
        <p:nvPicPr>
          <p:cNvPr id="5" name="Содержимое 4" descr="рождество.jpg"/>
          <p:cNvPicPr>
            <a:picLocks noGrp="1" noChangeAspect="1"/>
          </p:cNvPicPr>
          <p:nvPr>
            <p:ph idx="1"/>
          </p:nvPr>
        </p:nvPicPr>
        <p:blipFill>
          <a:blip r:embed="rId2" cstate="print"/>
          <a:stretch>
            <a:fillRect/>
          </a:stretch>
        </p:blipFill>
        <p:spPr>
          <a:xfrm rot="21393824">
            <a:off x="2248184" y="684298"/>
            <a:ext cx="2176966" cy="1815384"/>
          </a:xfrm>
        </p:spPr>
      </p:pic>
      <p:sp>
        <p:nvSpPr>
          <p:cNvPr id="4" name="Нижний колонтитул 3"/>
          <p:cNvSpPr>
            <a:spLocks noGrp="1"/>
          </p:cNvSpPr>
          <p:nvPr>
            <p:ph type="ftr" sz="quarter" idx="11"/>
          </p:nvPr>
        </p:nvSpPr>
        <p:spPr>
          <a:xfrm>
            <a:off x="6012160" y="6309320"/>
            <a:ext cx="2895600" cy="365125"/>
          </a:xfrm>
        </p:spPr>
        <p:txBody>
          <a:bodyPr/>
          <a:lstStyle/>
          <a:p>
            <a:r>
              <a:rPr lang="ru-RU" dirty="0" smtClean="0"/>
              <a:t>10</a:t>
            </a:r>
            <a:endParaRPr lang="ru-RU" dirty="0"/>
          </a:p>
        </p:txBody>
      </p:sp>
      <p:sp>
        <p:nvSpPr>
          <p:cNvPr id="7" name="TextBox 6"/>
          <p:cNvSpPr txBox="1"/>
          <p:nvPr/>
        </p:nvSpPr>
        <p:spPr>
          <a:xfrm>
            <a:off x="2339752" y="260648"/>
            <a:ext cx="1728192" cy="338554"/>
          </a:xfrm>
          <a:prstGeom prst="rect">
            <a:avLst/>
          </a:prstGeom>
          <a:noFill/>
        </p:spPr>
        <p:txBody>
          <a:bodyPr wrap="square" rtlCol="0">
            <a:spAutoFit/>
          </a:bodyPr>
          <a:lstStyle/>
          <a:p>
            <a:pPr algn="ctr" fontAlgn="base"/>
            <a:r>
              <a:rPr lang="en-US" sz="1600" b="1" dirty="0">
                <a:latin typeface="Arial" pitchFamily="34" charset="0"/>
                <a:cs typeface="Arial" pitchFamily="34" charset="0"/>
              </a:rPr>
              <a:t>Christmas</a:t>
            </a:r>
          </a:p>
        </p:txBody>
      </p:sp>
      <p:pic>
        <p:nvPicPr>
          <p:cNvPr id="8" name="Рисунок 7" descr="масленница.jpg"/>
          <p:cNvPicPr>
            <a:picLocks noChangeAspect="1"/>
          </p:cNvPicPr>
          <p:nvPr/>
        </p:nvPicPr>
        <p:blipFill>
          <a:blip r:embed="rId3" cstate="print"/>
          <a:stretch>
            <a:fillRect/>
          </a:stretch>
        </p:blipFill>
        <p:spPr>
          <a:xfrm>
            <a:off x="4499992" y="764704"/>
            <a:ext cx="2160240" cy="1800200"/>
          </a:xfrm>
          <a:prstGeom prst="rect">
            <a:avLst/>
          </a:prstGeom>
        </p:spPr>
      </p:pic>
      <p:sp>
        <p:nvSpPr>
          <p:cNvPr id="9" name="TextBox 8"/>
          <p:cNvSpPr txBox="1"/>
          <p:nvPr/>
        </p:nvSpPr>
        <p:spPr>
          <a:xfrm>
            <a:off x="4572000" y="332656"/>
            <a:ext cx="2232248" cy="338554"/>
          </a:xfrm>
          <a:prstGeom prst="rect">
            <a:avLst/>
          </a:prstGeom>
          <a:noFill/>
        </p:spPr>
        <p:txBody>
          <a:bodyPr wrap="square" rtlCol="0">
            <a:spAutoFit/>
          </a:bodyPr>
          <a:lstStyle/>
          <a:p>
            <a:pPr algn="ctr" fontAlgn="base"/>
            <a:r>
              <a:rPr lang="en-US" sz="1600" b="1" dirty="0" err="1">
                <a:latin typeface="Arial" pitchFamily="34" charset="0"/>
                <a:cs typeface="Arial" pitchFamily="34" charset="0"/>
              </a:rPr>
              <a:t>Maslenitsa</a:t>
            </a:r>
            <a:endParaRPr lang="en-US" sz="1600" b="1" dirty="0">
              <a:latin typeface="Arial" pitchFamily="34" charset="0"/>
              <a:cs typeface="Arial" pitchFamily="34" charset="0"/>
            </a:endParaRPr>
          </a:p>
        </p:txBody>
      </p:sp>
      <p:pic>
        <p:nvPicPr>
          <p:cNvPr id="10" name="Рисунок 9" descr="пасха.jpg"/>
          <p:cNvPicPr>
            <a:picLocks noChangeAspect="1"/>
          </p:cNvPicPr>
          <p:nvPr/>
        </p:nvPicPr>
        <p:blipFill>
          <a:blip r:embed="rId4" cstate="print"/>
          <a:stretch>
            <a:fillRect/>
          </a:stretch>
        </p:blipFill>
        <p:spPr>
          <a:xfrm rot="21440809">
            <a:off x="6835244" y="744204"/>
            <a:ext cx="2267744" cy="1824459"/>
          </a:xfrm>
          <a:prstGeom prst="rect">
            <a:avLst/>
          </a:prstGeom>
        </p:spPr>
      </p:pic>
      <p:sp>
        <p:nvSpPr>
          <p:cNvPr id="11" name="TextBox 10"/>
          <p:cNvSpPr txBox="1"/>
          <p:nvPr/>
        </p:nvSpPr>
        <p:spPr>
          <a:xfrm>
            <a:off x="7092280" y="260648"/>
            <a:ext cx="1584176" cy="338554"/>
          </a:xfrm>
          <a:prstGeom prst="rect">
            <a:avLst/>
          </a:prstGeom>
          <a:noFill/>
        </p:spPr>
        <p:txBody>
          <a:bodyPr wrap="square" rtlCol="0">
            <a:spAutoFit/>
          </a:bodyPr>
          <a:lstStyle/>
          <a:p>
            <a:pPr algn="ctr" fontAlgn="base"/>
            <a:r>
              <a:rPr lang="en-US" sz="1600" b="1" dirty="0">
                <a:latin typeface="Arial" pitchFamily="34" charset="0"/>
                <a:cs typeface="Arial" pitchFamily="34" charset="0"/>
              </a:rPr>
              <a:t>Easter</a:t>
            </a:r>
          </a:p>
        </p:txBody>
      </p:sp>
      <p:pic>
        <p:nvPicPr>
          <p:cNvPr id="12" name="Рисунок 11" descr="нг.jpg"/>
          <p:cNvPicPr>
            <a:picLocks noChangeAspect="1"/>
          </p:cNvPicPr>
          <p:nvPr/>
        </p:nvPicPr>
        <p:blipFill>
          <a:blip r:embed="rId5" cstate="print"/>
          <a:stretch>
            <a:fillRect/>
          </a:stretch>
        </p:blipFill>
        <p:spPr>
          <a:xfrm rot="21329382">
            <a:off x="-110006" y="615921"/>
            <a:ext cx="2175289" cy="1879260"/>
          </a:xfrm>
          <a:prstGeom prst="rect">
            <a:avLst/>
          </a:prstGeom>
        </p:spPr>
      </p:pic>
      <p:sp>
        <p:nvSpPr>
          <p:cNvPr id="13" name="TextBox 12"/>
          <p:cNvSpPr txBox="1"/>
          <p:nvPr/>
        </p:nvSpPr>
        <p:spPr>
          <a:xfrm>
            <a:off x="323528" y="188640"/>
            <a:ext cx="1800200" cy="338554"/>
          </a:xfrm>
          <a:prstGeom prst="rect">
            <a:avLst/>
          </a:prstGeom>
          <a:noFill/>
        </p:spPr>
        <p:txBody>
          <a:bodyPr wrap="square" rtlCol="0">
            <a:spAutoFit/>
          </a:bodyPr>
          <a:lstStyle/>
          <a:p>
            <a:pPr algn="ctr" fontAlgn="base"/>
            <a:r>
              <a:rPr lang="en-US" sz="1600" b="1" dirty="0">
                <a:latin typeface="Arial" pitchFamily="34" charset="0"/>
                <a:cs typeface="Arial" pitchFamily="34" charset="0"/>
              </a:rPr>
              <a:t>New Years day</a:t>
            </a:r>
          </a:p>
        </p:txBody>
      </p:sp>
      <p:pic>
        <p:nvPicPr>
          <p:cNvPr id="14" name="Рисунок 13" descr="8 марта.jpg"/>
          <p:cNvPicPr>
            <a:picLocks noChangeAspect="1"/>
          </p:cNvPicPr>
          <p:nvPr/>
        </p:nvPicPr>
        <p:blipFill>
          <a:blip r:embed="rId6" cstate="print"/>
          <a:stretch>
            <a:fillRect/>
          </a:stretch>
        </p:blipFill>
        <p:spPr>
          <a:xfrm rot="21165770">
            <a:off x="98906" y="3069994"/>
            <a:ext cx="2411760" cy="1722735"/>
          </a:xfrm>
          <a:prstGeom prst="rect">
            <a:avLst/>
          </a:prstGeom>
        </p:spPr>
      </p:pic>
      <p:pic>
        <p:nvPicPr>
          <p:cNvPr id="15" name="Рисунок 14" descr="23 февраля 2022.jpg"/>
          <p:cNvPicPr>
            <a:picLocks noChangeAspect="1"/>
          </p:cNvPicPr>
          <p:nvPr/>
        </p:nvPicPr>
        <p:blipFill>
          <a:blip r:embed="rId7" cstate="print"/>
          <a:stretch>
            <a:fillRect/>
          </a:stretch>
        </p:blipFill>
        <p:spPr>
          <a:xfrm rot="21217040">
            <a:off x="2226246" y="2961972"/>
            <a:ext cx="2070923" cy="1959827"/>
          </a:xfrm>
          <a:prstGeom prst="rect">
            <a:avLst/>
          </a:prstGeom>
        </p:spPr>
      </p:pic>
      <p:sp>
        <p:nvSpPr>
          <p:cNvPr id="16" name="TextBox 15"/>
          <p:cNvSpPr txBox="1"/>
          <p:nvPr/>
        </p:nvSpPr>
        <p:spPr>
          <a:xfrm>
            <a:off x="0" y="2780928"/>
            <a:ext cx="1944216"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Women's Day</a:t>
            </a:r>
            <a:endParaRPr lang="ru-RU" sz="1600" b="1" dirty="0">
              <a:latin typeface="Arial" pitchFamily="34" charset="0"/>
              <a:cs typeface="Arial" pitchFamily="34" charset="0"/>
            </a:endParaRPr>
          </a:p>
        </p:txBody>
      </p:sp>
      <p:sp>
        <p:nvSpPr>
          <p:cNvPr id="17" name="TextBox 16"/>
          <p:cNvSpPr txBox="1"/>
          <p:nvPr/>
        </p:nvSpPr>
        <p:spPr>
          <a:xfrm>
            <a:off x="2195736" y="2780928"/>
            <a:ext cx="2304256" cy="338554"/>
          </a:xfrm>
          <a:prstGeom prst="rect">
            <a:avLst/>
          </a:prstGeom>
          <a:noFill/>
        </p:spPr>
        <p:txBody>
          <a:bodyPr wrap="square" rtlCol="0">
            <a:spAutoFit/>
          </a:bodyPr>
          <a:lstStyle/>
          <a:p>
            <a:r>
              <a:rPr lang="en-US" sz="1600" b="1" dirty="0" smtClean="0">
                <a:latin typeface="Arial" pitchFamily="34" charset="0"/>
                <a:cs typeface="Arial" pitchFamily="34" charset="0"/>
              </a:rPr>
              <a:t>Russian army day</a:t>
            </a:r>
            <a:endParaRPr lang="ru-RU" sz="1600" b="1" dirty="0">
              <a:latin typeface="Arial" pitchFamily="34" charset="0"/>
              <a:cs typeface="Arial" pitchFamily="34" charset="0"/>
            </a:endParaRPr>
          </a:p>
        </p:txBody>
      </p:sp>
      <p:pic>
        <p:nvPicPr>
          <p:cNvPr id="18" name="Рисунок 17" descr="крещение ребенка.jpg"/>
          <p:cNvPicPr>
            <a:picLocks noChangeAspect="1"/>
          </p:cNvPicPr>
          <p:nvPr/>
        </p:nvPicPr>
        <p:blipFill>
          <a:blip r:embed="rId8" cstate="print"/>
          <a:stretch>
            <a:fillRect/>
          </a:stretch>
        </p:blipFill>
        <p:spPr>
          <a:xfrm rot="21258841">
            <a:off x="4305641" y="3116843"/>
            <a:ext cx="2520280" cy="2016224"/>
          </a:xfrm>
          <a:prstGeom prst="rect">
            <a:avLst/>
          </a:prstGeom>
        </p:spPr>
      </p:pic>
      <p:sp>
        <p:nvSpPr>
          <p:cNvPr id="19" name="TextBox 18"/>
          <p:cNvSpPr txBox="1"/>
          <p:nvPr/>
        </p:nvSpPr>
        <p:spPr>
          <a:xfrm>
            <a:off x="4860032" y="2636912"/>
            <a:ext cx="3744416" cy="369332"/>
          </a:xfrm>
          <a:prstGeom prst="rect">
            <a:avLst/>
          </a:prstGeom>
          <a:noFill/>
        </p:spPr>
        <p:txBody>
          <a:bodyPr wrap="square" rtlCol="0">
            <a:spAutoFit/>
          </a:bodyPr>
          <a:lstStyle/>
          <a:p>
            <a:pPr algn="ctr"/>
            <a:r>
              <a:rPr lang="en-US" b="1" dirty="0"/>
              <a:t>Family Traditions</a:t>
            </a:r>
            <a:endParaRPr lang="ru-RU" dirty="0"/>
          </a:p>
        </p:txBody>
      </p:sp>
      <p:pic>
        <p:nvPicPr>
          <p:cNvPr id="20" name="Рисунок 19" descr="помощь бабушке в деревне.jpg"/>
          <p:cNvPicPr>
            <a:picLocks noChangeAspect="1"/>
          </p:cNvPicPr>
          <p:nvPr/>
        </p:nvPicPr>
        <p:blipFill>
          <a:blip r:embed="rId9" cstate="print"/>
          <a:stretch>
            <a:fillRect/>
          </a:stretch>
        </p:blipFill>
        <p:spPr>
          <a:xfrm rot="21173576">
            <a:off x="6697086" y="2939667"/>
            <a:ext cx="2685678" cy="1926531"/>
          </a:xfrm>
          <a:prstGeom prst="rect">
            <a:avLst/>
          </a:prstGeom>
        </p:spPr>
      </p:pic>
      <p:pic>
        <p:nvPicPr>
          <p:cNvPr id="21" name="Рисунок 20" descr="шашалык.jpeg"/>
          <p:cNvPicPr>
            <a:picLocks noChangeAspect="1"/>
          </p:cNvPicPr>
          <p:nvPr/>
        </p:nvPicPr>
        <p:blipFill>
          <a:blip r:embed="rId10" cstate="print"/>
          <a:stretch>
            <a:fillRect/>
          </a:stretch>
        </p:blipFill>
        <p:spPr>
          <a:xfrm rot="21348281">
            <a:off x="1975675" y="4804753"/>
            <a:ext cx="2699792" cy="1957115"/>
          </a:xfrm>
          <a:prstGeom prst="rect">
            <a:avLst/>
          </a:prstGeom>
        </p:spPr>
      </p:pic>
      <p:pic>
        <p:nvPicPr>
          <p:cNvPr id="22" name="Рисунок 21" descr="посл звонок.jpg"/>
          <p:cNvPicPr>
            <a:picLocks noChangeAspect="1"/>
          </p:cNvPicPr>
          <p:nvPr/>
        </p:nvPicPr>
        <p:blipFill>
          <a:blip r:embed="rId11" cstate="print"/>
          <a:stretch>
            <a:fillRect/>
          </a:stretch>
        </p:blipFill>
        <p:spPr>
          <a:xfrm rot="21320853">
            <a:off x="5299483" y="4851639"/>
            <a:ext cx="3203848" cy="20882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en-US" b="1" dirty="0">
                <a:latin typeface="Arial Black" pitchFamily="34" charset="0"/>
              </a:rPr>
              <a:t>Victory Day</a:t>
            </a:r>
            <a:endParaRPr lang="ru-RU" dirty="0">
              <a:latin typeface="Arial Black" pitchFamily="34" charset="0"/>
            </a:endParaRPr>
          </a:p>
        </p:txBody>
      </p:sp>
      <p:sp>
        <p:nvSpPr>
          <p:cNvPr id="3" name="Содержимое 2"/>
          <p:cNvSpPr>
            <a:spLocks noGrp="1"/>
          </p:cNvSpPr>
          <p:nvPr>
            <p:ph idx="1"/>
          </p:nvPr>
        </p:nvSpPr>
        <p:spPr>
          <a:xfrm>
            <a:off x="179512" y="620688"/>
            <a:ext cx="8784976" cy="5505475"/>
          </a:xfrm>
        </p:spPr>
        <p:txBody>
          <a:bodyPr>
            <a:normAutofit/>
          </a:bodyPr>
          <a:lstStyle/>
          <a:p>
            <a:pPr>
              <a:buNone/>
            </a:pPr>
            <a:r>
              <a:rPr lang="ru-RU" sz="1600" dirty="0" smtClean="0">
                <a:latin typeface="Arial" pitchFamily="34" charset="0"/>
                <a:cs typeface="Arial" pitchFamily="34" charset="0"/>
              </a:rPr>
              <a:t>      </a:t>
            </a:r>
            <a:r>
              <a:rPr lang="en-US" sz="1600" dirty="0" smtClean="0">
                <a:latin typeface="Arial" pitchFamily="34" charset="0"/>
                <a:cs typeface="Arial" pitchFamily="34" charset="0"/>
              </a:rPr>
              <a:t>One </a:t>
            </a:r>
            <a:r>
              <a:rPr lang="en-US" sz="1600" dirty="0">
                <a:latin typeface="Arial" pitchFamily="34" charset="0"/>
                <a:cs typeface="Arial" pitchFamily="34" charset="0"/>
              </a:rPr>
              <a:t>of the most remarkable public events in </a:t>
            </a:r>
            <a:r>
              <a:rPr lang="en-US" sz="1600" dirty="0" smtClean="0">
                <a:latin typeface="Arial" pitchFamily="34" charset="0"/>
                <a:cs typeface="Arial" pitchFamily="34" charset="0"/>
              </a:rPr>
              <a:t>our </a:t>
            </a:r>
            <a:r>
              <a:rPr lang="en-US" sz="1600" dirty="0">
                <a:latin typeface="Arial" pitchFamily="34" charset="0"/>
                <a:cs typeface="Arial" pitchFamily="34" charset="0"/>
              </a:rPr>
              <a:t>country is the Victory Day. It is traditionally celebrated on the 9th of May. This patriotic holiday commemorates the victory of the USSR over the Nazi Germany</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t>
            </a:r>
            <a:r>
              <a:rPr lang="en-US" sz="1600" dirty="0">
                <a:latin typeface="Arial" pitchFamily="34" charset="0"/>
                <a:cs typeface="Arial" pitchFamily="34" charset="0"/>
              </a:rPr>
              <a:t>Every year in </a:t>
            </a:r>
            <a:r>
              <a:rPr lang="en-US" sz="1600" dirty="0" err="1">
                <a:latin typeface="Arial" pitchFamily="34" charset="0"/>
                <a:cs typeface="Arial" pitchFamily="34" charset="0"/>
              </a:rPr>
              <a:t>honour</a:t>
            </a:r>
            <a:r>
              <a:rPr lang="en-US" sz="1600" dirty="0">
                <a:latin typeface="Arial" pitchFamily="34" charset="0"/>
                <a:cs typeface="Arial" pitchFamily="34" charset="0"/>
              </a:rPr>
              <a:t> of this day in all cities across the country lots of parades and celebrations are held. Despite the fact that the holiday is celebrated in a flamboyant way, May 9 is a sad day for the majority of our population. Many people have lost their loved ones and close relatives during this ruthless war</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t>
            </a:r>
            <a:r>
              <a:rPr lang="en-US" sz="1600" dirty="0">
                <a:latin typeface="Arial" pitchFamily="34" charset="0"/>
                <a:cs typeface="Arial" pitchFamily="34" charset="0"/>
              </a:rPr>
              <a:t>the Victory Day is one of the greatest holidays during the year.</a:t>
            </a:r>
            <a:endParaRPr lang="ru-RU" sz="1600" dirty="0">
              <a:latin typeface="Arial" pitchFamily="34" charset="0"/>
              <a:cs typeface="Arial" pitchFamily="34" charset="0"/>
            </a:endParaRPr>
          </a:p>
        </p:txBody>
      </p:sp>
      <p:sp>
        <p:nvSpPr>
          <p:cNvPr id="4" name="Нижний колонтитул 3"/>
          <p:cNvSpPr>
            <a:spLocks noGrp="1"/>
          </p:cNvSpPr>
          <p:nvPr>
            <p:ph type="ftr" sz="quarter" idx="11"/>
          </p:nvPr>
        </p:nvSpPr>
        <p:spPr>
          <a:xfrm>
            <a:off x="7380312" y="6309320"/>
            <a:ext cx="1599456" cy="365125"/>
          </a:xfrm>
        </p:spPr>
        <p:txBody>
          <a:bodyPr/>
          <a:lstStyle/>
          <a:p>
            <a:r>
              <a:rPr lang="ru-RU" dirty="0" smtClean="0"/>
              <a:t>11</a:t>
            </a:r>
            <a:endParaRPr lang="ru-RU" dirty="0"/>
          </a:p>
        </p:txBody>
      </p:sp>
      <p:pic>
        <p:nvPicPr>
          <p:cNvPr id="5" name="Рисунок 4" descr="9 мая.jpg"/>
          <p:cNvPicPr>
            <a:picLocks noChangeAspect="1"/>
          </p:cNvPicPr>
          <p:nvPr/>
        </p:nvPicPr>
        <p:blipFill>
          <a:blip r:embed="rId2" cstate="print"/>
          <a:stretch>
            <a:fillRect/>
          </a:stretch>
        </p:blipFill>
        <p:spPr>
          <a:xfrm rot="21266652">
            <a:off x="635385" y="2546621"/>
            <a:ext cx="2699792" cy="2110705"/>
          </a:xfrm>
          <a:prstGeom prst="rect">
            <a:avLst/>
          </a:prstGeom>
        </p:spPr>
      </p:pic>
      <p:pic>
        <p:nvPicPr>
          <p:cNvPr id="6" name="Рисунок 5" descr="парад 2.jpg"/>
          <p:cNvPicPr>
            <a:picLocks noChangeAspect="1"/>
          </p:cNvPicPr>
          <p:nvPr/>
        </p:nvPicPr>
        <p:blipFill>
          <a:blip r:embed="rId3" cstate="print"/>
          <a:stretch>
            <a:fillRect/>
          </a:stretch>
        </p:blipFill>
        <p:spPr>
          <a:xfrm rot="21303889">
            <a:off x="3365987" y="2244887"/>
            <a:ext cx="2699792" cy="2211710"/>
          </a:xfrm>
          <a:prstGeom prst="rect">
            <a:avLst/>
          </a:prstGeom>
        </p:spPr>
      </p:pic>
      <p:pic>
        <p:nvPicPr>
          <p:cNvPr id="7" name="Рисунок 6" descr="парад.jpg"/>
          <p:cNvPicPr>
            <a:picLocks noChangeAspect="1"/>
          </p:cNvPicPr>
          <p:nvPr/>
        </p:nvPicPr>
        <p:blipFill>
          <a:blip r:embed="rId4" cstate="print"/>
          <a:stretch>
            <a:fillRect/>
          </a:stretch>
        </p:blipFill>
        <p:spPr>
          <a:xfrm rot="21263522">
            <a:off x="6305175" y="2189203"/>
            <a:ext cx="2736304" cy="2232248"/>
          </a:xfrm>
          <a:prstGeom prst="rect">
            <a:avLst/>
          </a:prstGeom>
        </p:spPr>
      </p:pic>
      <p:pic>
        <p:nvPicPr>
          <p:cNvPr id="8" name="Рисунок 7" descr="флаг.jpg"/>
          <p:cNvPicPr>
            <a:picLocks noChangeAspect="1"/>
          </p:cNvPicPr>
          <p:nvPr/>
        </p:nvPicPr>
        <p:blipFill>
          <a:blip r:embed="rId5" cstate="print"/>
          <a:stretch>
            <a:fillRect/>
          </a:stretch>
        </p:blipFill>
        <p:spPr>
          <a:xfrm rot="21241800">
            <a:off x="804849" y="4458779"/>
            <a:ext cx="3312942" cy="2504907"/>
          </a:xfrm>
          <a:prstGeom prst="rect">
            <a:avLst/>
          </a:prstGeom>
        </p:spPr>
      </p:pic>
      <p:pic>
        <p:nvPicPr>
          <p:cNvPr id="9" name="Рисунок 8" descr="бессмерт полк.jpg"/>
          <p:cNvPicPr>
            <a:picLocks noChangeAspect="1"/>
          </p:cNvPicPr>
          <p:nvPr/>
        </p:nvPicPr>
        <p:blipFill>
          <a:blip r:embed="rId6" cstate="print"/>
          <a:stretch>
            <a:fillRect/>
          </a:stretch>
        </p:blipFill>
        <p:spPr>
          <a:xfrm>
            <a:off x="4860032" y="4509120"/>
            <a:ext cx="3600400" cy="21602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US" b="1" dirty="0" smtClean="0">
                <a:latin typeface="Arial Black" pitchFamily="34" charset="0"/>
              </a:rPr>
              <a:t>Moscow</a:t>
            </a:r>
            <a:r>
              <a:rPr lang="en-US" b="1" dirty="0" smtClean="0"/>
              <a:t/>
            </a:r>
            <a:br>
              <a:rPr lang="en-US" b="1" dirty="0" smtClean="0"/>
            </a:br>
            <a:endParaRPr lang="ru-RU" dirty="0"/>
          </a:p>
        </p:txBody>
      </p:sp>
      <p:sp>
        <p:nvSpPr>
          <p:cNvPr id="3" name="Содержимое 2"/>
          <p:cNvSpPr>
            <a:spLocks noGrp="1"/>
          </p:cNvSpPr>
          <p:nvPr>
            <p:ph idx="1"/>
          </p:nvPr>
        </p:nvSpPr>
        <p:spPr>
          <a:xfrm>
            <a:off x="323528" y="620688"/>
            <a:ext cx="8568952" cy="5976664"/>
          </a:xfrm>
        </p:spPr>
        <p:txBody>
          <a:bodyPr/>
          <a:lstStyle/>
          <a:p>
            <a:pPr>
              <a:buNone/>
            </a:pPr>
            <a:r>
              <a:rPr lang="ru-RU" dirty="0" smtClean="0"/>
              <a:t>        </a:t>
            </a:r>
            <a:r>
              <a:rPr lang="en-US" sz="1600" dirty="0" smtClean="0">
                <a:latin typeface="Arial" pitchFamily="34" charset="0"/>
                <a:cs typeface="Arial" pitchFamily="34" charset="0"/>
              </a:rPr>
              <a:t>Moscow </a:t>
            </a:r>
            <a:r>
              <a:rPr lang="en-US" sz="1600" dirty="0">
                <a:latin typeface="Arial" pitchFamily="34" charset="0"/>
                <a:cs typeface="Arial" pitchFamily="34" charset="0"/>
              </a:rPr>
              <a:t>is the capital of Russia. And of course, it is the </a:t>
            </a:r>
            <a:r>
              <a:rPr lang="en-US" sz="1600" b="1" dirty="0">
                <a:latin typeface="Arial" pitchFamily="34" charset="0"/>
                <a:cs typeface="Arial" pitchFamily="34" charset="0"/>
              </a:rPr>
              <a:t>centre of Russian economy</a:t>
            </a:r>
            <a:r>
              <a:rPr lang="en-US" sz="1600" dirty="0">
                <a:latin typeface="Arial" pitchFamily="34" charset="0"/>
                <a:cs typeface="Arial" pitchFamily="34" charset="0"/>
              </a:rPr>
              <a:t>, </a:t>
            </a:r>
            <a:r>
              <a:rPr lang="en-US" sz="1600" b="1" dirty="0" smtClean="0">
                <a:latin typeface="Arial" pitchFamily="34" charset="0"/>
                <a:cs typeface="Arial" pitchFamily="34" charset="0"/>
              </a:rPr>
              <a:t>politics</a:t>
            </a:r>
            <a:r>
              <a:rPr lang="en-US" sz="1600" dirty="0" smtClean="0">
                <a:latin typeface="Arial" pitchFamily="34" charset="0"/>
                <a:cs typeface="Arial" pitchFamily="34" charset="0"/>
              </a:rPr>
              <a:t> </a:t>
            </a:r>
            <a:r>
              <a:rPr lang="en-US" sz="1600" dirty="0">
                <a:latin typeface="Arial" pitchFamily="34" charset="0"/>
                <a:cs typeface="Arial" pitchFamily="34" charset="0"/>
              </a:rPr>
              <a:t>and </a:t>
            </a:r>
            <a:r>
              <a:rPr lang="en-US" sz="1600" b="1" dirty="0">
                <a:latin typeface="Arial" pitchFamily="34" charset="0"/>
                <a:cs typeface="Arial" pitchFamily="34" charset="0"/>
              </a:rPr>
              <a:t>culture</a:t>
            </a:r>
            <a:r>
              <a:rPr lang="en-US" sz="1600" dirty="0">
                <a:latin typeface="Arial" pitchFamily="34" charset="0"/>
                <a:cs typeface="Arial" pitchFamily="34" charset="0"/>
              </a:rPr>
              <a:t>. The city was </a:t>
            </a:r>
            <a:r>
              <a:rPr lang="en-US" sz="1600" b="1" dirty="0">
                <a:latin typeface="Arial" pitchFamily="34" charset="0"/>
                <a:cs typeface="Arial" pitchFamily="34" charset="0"/>
              </a:rPr>
              <a:t>built many centuries ago by Yuri </a:t>
            </a:r>
            <a:r>
              <a:rPr lang="en-US" sz="1600" b="1" dirty="0" err="1">
                <a:latin typeface="Arial" pitchFamily="34" charset="0"/>
                <a:cs typeface="Arial" pitchFamily="34" charset="0"/>
              </a:rPr>
              <a:t>Dolgorukiy</a:t>
            </a:r>
            <a:r>
              <a:rPr lang="en-US" sz="1600" b="1" dirty="0">
                <a:latin typeface="Arial" pitchFamily="34" charset="0"/>
                <a:cs typeface="Arial" pitchFamily="34" charset="0"/>
              </a:rPr>
              <a:t>,</a:t>
            </a:r>
            <a:r>
              <a:rPr lang="en-US" sz="1600" dirty="0">
                <a:latin typeface="Arial" pitchFamily="34" charset="0"/>
                <a:cs typeface="Arial" pitchFamily="34" charset="0"/>
              </a:rPr>
              <a:t> the </a:t>
            </a:r>
            <a:r>
              <a:rPr lang="en-US" sz="1600" dirty="0" err="1">
                <a:latin typeface="Arial" pitchFamily="34" charset="0"/>
                <a:cs typeface="Arial" pitchFamily="34" charset="0"/>
              </a:rPr>
              <a:t>Rurikid</a:t>
            </a:r>
            <a:r>
              <a:rPr lang="en-US" sz="1600" dirty="0">
                <a:latin typeface="Arial" pitchFamily="34" charset="0"/>
                <a:cs typeface="Arial" pitchFamily="34" charset="0"/>
              </a:rPr>
              <a:t> prince. It </a:t>
            </a:r>
            <a:r>
              <a:rPr lang="en-US" sz="1600" b="1" dirty="0">
                <a:latin typeface="Arial" pitchFamily="34" charset="0"/>
                <a:cs typeface="Arial" pitchFamily="34" charset="0"/>
              </a:rPr>
              <a:t>is situate</a:t>
            </a:r>
            <a:r>
              <a:rPr lang="en-US" sz="1600" dirty="0">
                <a:latin typeface="Arial" pitchFamily="34" charset="0"/>
                <a:cs typeface="Arial" pitchFamily="34" charset="0"/>
              </a:rPr>
              <a:t>d on the banks of the </a:t>
            </a:r>
            <a:r>
              <a:rPr lang="en-US" sz="1600" b="1" dirty="0">
                <a:latin typeface="Arial" pitchFamily="34" charset="0"/>
                <a:cs typeface="Arial" pitchFamily="34" charset="0"/>
              </a:rPr>
              <a:t>Moscow River</a:t>
            </a:r>
            <a:r>
              <a:rPr lang="en-US" sz="1600" dirty="0">
                <a:latin typeface="Arial" pitchFamily="34" charset="0"/>
                <a:cs typeface="Arial" pitchFamily="34" charset="0"/>
              </a:rPr>
              <a:t>. Nowadays, Moscow is the largest city in the country with the population of more than 13 million residents</a:t>
            </a:r>
            <a:r>
              <a:rPr lang="en-US" sz="1600" dirty="0" smtClean="0">
                <a:latin typeface="Arial" pitchFamily="34" charset="0"/>
                <a:cs typeface="Arial" pitchFamily="34" charset="0"/>
              </a:rPr>
              <a:t>.</a:t>
            </a:r>
            <a:endParaRPr lang="ru-RU" sz="1600" dirty="0" smtClean="0">
              <a:latin typeface="Arial" pitchFamily="34" charset="0"/>
              <a:cs typeface="Arial" pitchFamily="34" charset="0"/>
            </a:endParaRPr>
          </a:p>
          <a:p>
            <a:pPr>
              <a:buNone/>
            </a:pPr>
            <a:r>
              <a:rPr lang="ru-RU" sz="1600" dirty="0" smtClean="0">
                <a:latin typeface="Arial" pitchFamily="34" charset="0"/>
                <a:cs typeface="Arial" pitchFamily="34" charset="0"/>
              </a:rPr>
              <a:t>            </a:t>
            </a:r>
            <a:r>
              <a:rPr lang="en-US" sz="1600" dirty="0">
                <a:latin typeface="Arial" pitchFamily="34" charset="0"/>
                <a:cs typeface="Arial" pitchFamily="34" charset="0"/>
              </a:rPr>
              <a:t>The Russian capital is also considered to be one of the most beautiful cities in the world. </a:t>
            </a:r>
            <a:r>
              <a:rPr lang="en-US" sz="1600" b="1" dirty="0">
                <a:latin typeface="Arial" pitchFamily="34" charset="0"/>
                <a:cs typeface="Arial" pitchFamily="34" charset="0"/>
              </a:rPr>
              <a:t>Red Square </a:t>
            </a:r>
            <a:r>
              <a:rPr lang="en-US" sz="1600" dirty="0">
                <a:latin typeface="Arial" pitchFamily="34" charset="0"/>
                <a:cs typeface="Arial" pitchFamily="34" charset="0"/>
              </a:rPr>
              <a:t>is the heart of the city in all senses. </a:t>
            </a:r>
            <a:r>
              <a:rPr lang="en-US" sz="1600" b="1" dirty="0">
                <a:latin typeface="Arial" pitchFamily="34" charset="0"/>
                <a:cs typeface="Arial" pitchFamily="34" charset="0"/>
              </a:rPr>
              <a:t>The Kremlin and St. Basil's Cathedral </a:t>
            </a:r>
            <a:r>
              <a:rPr lang="en-US" sz="1600" dirty="0">
                <a:latin typeface="Arial" pitchFamily="34" charset="0"/>
                <a:cs typeface="Arial" pitchFamily="34" charset="0"/>
              </a:rPr>
              <a:t>are situated there</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t>
            </a:r>
            <a:r>
              <a:rPr lang="en-US" sz="1600" dirty="0">
                <a:latin typeface="Arial" pitchFamily="34" charset="0"/>
                <a:cs typeface="Arial" pitchFamily="34" charset="0"/>
              </a:rPr>
              <a:t>However, on the territory of the Kremlin, you can also see other cathedrals, the </a:t>
            </a:r>
            <a:r>
              <a:rPr lang="en-US" sz="1600" b="1" dirty="0">
                <a:latin typeface="Arial" pitchFamily="34" charset="0"/>
                <a:cs typeface="Arial" pitchFamily="34" charset="0"/>
              </a:rPr>
              <a:t>Bell Tower</a:t>
            </a:r>
            <a:r>
              <a:rPr lang="en-US" sz="1600" dirty="0">
                <a:latin typeface="Arial" pitchFamily="34" charset="0"/>
                <a:cs typeface="Arial" pitchFamily="34" charset="0"/>
              </a:rPr>
              <a:t>, the </a:t>
            </a:r>
            <a:r>
              <a:rPr lang="en-US" sz="1600" b="1" dirty="0" err="1">
                <a:latin typeface="Arial" pitchFamily="34" charset="0"/>
                <a:cs typeface="Arial" pitchFamily="34" charset="0"/>
              </a:rPr>
              <a:t>Tzar</a:t>
            </a:r>
            <a:r>
              <a:rPr lang="en-US" sz="1600" b="1" dirty="0">
                <a:latin typeface="Arial" pitchFamily="34" charset="0"/>
                <a:cs typeface="Arial" pitchFamily="34" charset="0"/>
              </a:rPr>
              <a:t>-Cannon</a:t>
            </a:r>
            <a:r>
              <a:rPr lang="en-US" sz="1600" dirty="0">
                <a:latin typeface="Arial" pitchFamily="34" charset="0"/>
                <a:cs typeface="Arial" pitchFamily="34" charset="0"/>
              </a:rPr>
              <a:t> and the </a:t>
            </a:r>
            <a:r>
              <a:rPr lang="en-US" sz="1600" b="1" dirty="0" err="1">
                <a:latin typeface="Arial" pitchFamily="34" charset="0"/>
                <a:cs typeface="Arial" pitchFamily="34" charset="0"/>
              </a:rPr>
              <a:t>Tzar</a:t>
            </a:r>
            <a:r>
              <a:rPr lang="en-US" sz="1600" b="1" dirty="0">
                <a:latin typeface="Arial" pitchFamily="34" charset="0"/>
                <a:cs typeface="Arial" pitchFamily="34" charset="0"/>
              </a:rPr>
              <a:t>-Bell,</a:t>
            </a:r>
            <a:r>
              <a:rPr lang="en-US" sz="1600" dirty="0">
                <a:latin typeface="Arial" pitchFamily="34" charset="0"/>
                <a:cs typeface="Arial" pitchFamily="34" charset="0"/>
              </a:rPr>
              <a:t> and </a:t>
            </a:r>
            <a:r>
              <a:rPr lang="en-US" sz="1600" b="1" dirty="0">
                <a:latin typeface="Arial" pitchFamily="34" charset="0"/>
                <a:cs typeface="Arial" pitchFamily="34" charset="0"/>
              </a:rPr>
              <a:t>the Palace of Congress</a:t>
            </a:r>
            <a:r>
              <a:rPr lang="en-US" sz="1600" dirty="0">
                <a:latin typeface="Arial" pitchFamily="34" charset="0"/>
                <a:cs typeface="Arial" pitchFamily="34" charset="0"/>
              </a:rPr>
              <a:t>. In addition, Moscow is famous for theatres. </a:t>
            </a:r>
            <a:r>
              <a:rPr lang="en-US" sz="1600" b="1" dirty="0">
                <a:latin typeface="Arial" pitchFamily="34" charset="0"/>
                <a:cs typeface="Arial" pitchFamily="34" charset="0"/>
              </a:rPr>
              <a:t>Bolshoi Opera house </a:t>
            </a:r>
            <a:r>
              <a:rPr lang="en-US" sz="1600" dirty="0">
                <a:latin typeface="Arial" pitchFamily="34" charset="0"/>
                <a:cs typeface="Arial" pitchFamily="34" charset="0"/>
              </a:rPr>
              <a:t>is considered one of the best theatres in the world. </a:t>
            </a:r>
            <a:endParaRPr lang="ru-RU" sz="1600" dirty="0" smtClean="0">
              <a:latin typeface="Arial" pitchFamily="34" charset="0"/>
              <a:cs typeface="Arial" pitchFamily="34" charset="0"/>
            </a:endParaRPr>
          </a:p>
          <a:p>
            <a:pPr>
              <a:buNone/>
            </a:pPr>
            <a:r>
              <a:rPr lang="ru-RU" sz="1600" dirty="0">
                <a:latin typeface="Arial" pitchFamily="34" charset="0"/>
                <a:cs typeface="Arial" pitchFamily="34" charset="0"/>
              </a:rPr>
              <a:t> </a:t>
            </a:r>
            <a:r>
              <a:rPr lang="ru-RU" sz="1600" dirty="0" smtClean="0">
                <a:latin typeface="Arial" pitchFamily="34" charset="0"/>
                <a:cs typeface="Arial" pitchFamily="34" charset="0"/>
              </a:rPr>
              <a:t>             </a:t>
            </a:r>
            <a:r>
              <a:rPr lang="en-US" sz="1600" dirty="0" smtClean="0">
                <a:latin typeface="Arial" pitchFamily="34" charset="0"/>
                <a:cs typeface="Arial" pitchFamily="34" charset="0"/>
              </a:rPr>
              <a:t>There </a:t>
            </a:r>
            <a:r>
              <a:rPr lang="en-US" sz="1600" dirty="0">
                <a:latin typeface="Arial" pitchFamily="34" charset="0"/>
                <a:cs typeface="Arial" pitchFamily="34" charset="0"/>
              </a:rPr>
              <a:t>are over </a:t>
            </a:r>
            <a:r>
              <a:rPr lang="en-US" sz="1600" b="1" dirty="0">
                <a:latin typeface="Arial" pitchFamily="34" charset="0"/>
                <a:cs typeface="Arial" pitchFamily="34" charset="0"/>
              </a:rPr>
              <a:t>80 universities </a:t>
            </a:r>
            <a:r>
              <a:rPr lang="en-US" sz="1600" dirty="0">
                <a:latin typeface="Arial" pitchFamily="34" charset="0"/>
                <a:cs typeface="Arial" pitchFamily="34" charset="0"/>
              </a:rPr>
              <a:t>in Moscow some of which are in the list of World’s prime higher education </a:t>
            </a:r>
            <a:r>
              <a:rPr lang="en-US" sz="1600" dirty="0" smtClean="0">
                <a:latin typeface="Arial" pitchFamily="34" charset="0"/>
                <a:cs typeface="Arial" pitchFamily="34" charset="0"/>
              </a:rPr>
              <a:t>institutes.</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All </a:t>
            </a:r>
            <a:r>
              <a:rPr lang="en-US" sz="1600" dirty="0">
                <a:latin typeface="Arial" pitchFamily="34" charset="0"/>
                <a:cs typeface="Arial" pitchFamily="34" charset="0"/>
              </a:rPr>
              <a:t>in all, Moscow is a varied city that amazes with its sizes, culture, and people. Many foreigners come there not only as tourists but also to do business or to live in this vibrant capital.</a:t>
            </a:r>
          </a:p>
          <a:p>
            <a:pPr>
              <a:buNone/>
            </a:pPr>
            <a:endParaRPr lang="ru-RU" sz="1600" dirty="0">
              <a:latin typeface="Arial" pitchFamily="34" charset="0"/>
              <a:cs typeface="Arial" pitchFamily="34" charset="0"/>
            </a:endParaRPr>
          </a:p>
        </p:txBody>
      </p:sp>
      <p:sp>
        <p:nvSpPr>
          <p:cNvPr id="4" name="Нижний колонтитул 3"/>
          <p:cNvSpPr>
            <a:spLocks noGrp="1"/>
          </p:cNvSpPr>
          <p:nvPr>
            <p:ph type="ftr" sz="quarter" idx="11"/>
          </p:nvPr>
        </p:nvSpPr>
        <p:spPr>
          <a:xfrm>
            <a:off x="7452320" y="6309320"/>
            <a:ext cx="1383432" cy="365125"/>
          </a:xfrm>
        </p:spPr>
        <p:txBody>
          <a:bodyPr/>
          <a:lstStyle/>
          <a:p>
            <a:r>
              <a:rPr lang="ru-RU" dirty="0" smtClean="0"/>
              <a:t>12</a:t>
            </a:r>
            <a:endParaRPr lang="ru-RU" dirty="0"/>
          </a:p>
        </p:txBody>
      </p:sp>
      <p:pic>
        <p:nvPicPr>
          <p:cNvPr id="5" name="Рисунок 4" descr="москва 3.jpg"/>
          <p:cNvPicPr>
            <a:picLocks noChangeAspect="1"/>
          </p:cNvPicPr>
          <p:nvPr/>
        </p:nvPicPr>
        <p:blipFill>
          <a:blip r:embed="rId2" cstate="print"/>
          <a:stretch>
            <a:fillRect/>
          </a:stretch>
        </p:blipFill>
        <p:spPr>
          <a:xfrm>
            <a:off x="611560" y="4797152"/>
            <a:ext cx="2411760" cy="2293679"/>
          </a:xfrm>
          <a:prstGeom prst="rect">
            <a:avLst/>
          </a:prstGeom>
        </p:spPr>
      </p:pic>
      <p:pic>
        <p:nvPicPr>
          <p:cNvPr id="6" name="Рисунок 5" descr="москва 4.jpg"/>
          <p:cNvPicPr>
            <a:picLocks noChangeAspect="1"/>
          </p:cNvPicPr>
          <p:nvPr/>
        </p:nvPicPr>
        <p:blipFill>
          <a:blip r:embed="rId3" cstate="print"/>
          <a:stretch>
            <a:fillRect/>
          </a:stretch>
        </p:blipFill>
        <p:spPr>
          <a:xfrm>
            <a:off x="3203848" y="4716909"/>
            <a:ext cx="2728297" cy="2141091"/>
          </a:xfrm>
          <a:prstGeom prst="rect">
            <a:avLst/>
          </a:prstGeom>
        </p:spPr>
      </p:pic>
      <p:pic>
        <p:nvPicPr>
          <p:cNvPr id="7" name="Рисунок 6" descr="москва.jpg"/>
          <p:cNvPicPr>
            <a:picLocks noChangeAspect="1"/>
          </p:cNvPicPr>
          <p:nvPr/>
        </p:nvPicPr>
        <p:blipFill>
          <a:blip r:embed="rId4" cstate="print"/>
          <a:stretch>
            <a:fillRect/>
          </a:stretch>
        </p:blipFill>
        <p:spPr>
          <a:xfrm>
            <a:off x="6084168" y="4581128"/>
            <a:ext cx="2834095" cy="19920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92696"/>
          </a:xfrm>
        </p:spPr>
        <p:txBody>
          <a:bodyPr>
            <a:normAutofit fontScale="90000"/>
          </a:bodyPr>
          <a:lstStyle/>
          <a:p>
            <a:r>
              <a:rPr lang="en-US" b="1" dirty="0" smtClean="0">
                <a:latin typeface="Arial Black" pitchFamily="34" charset="0"/>
              </a:rPr>
              <a:t>The industry and progress</a:t>
            </a:r>
            <a:endParaRPr lang="ru-RU" dirty="0">
              <a:latin typeface="Arial Black" pitchFamily="34" charset="0"/>
            </a:endParaRPr>
          </a:p>
        </p:txBody>
      </p:sp>
      <p:pic>
        <p:nvPicPr>
          <p:cNvPr id="5" name="Содержимое 4" descr="атомная станция.jpg"/>
          <p:cNvPicPr>
            <a:picLocks noGrp="1" noChangeAspect="1"/>
          </p:cNvPicPr>
          <p:nvPr>
            <p:ph idx="1"/>
          </p:nvPr>
        </p:nvPicPr>
        <p:blipFill>
          <a:blip r:embed="rId2" cstate="print"/>
          <a:stretch>
            <a:fillRect/>
          </a:stretch>
        </p:blipFill>
        <p:spPr>
          <a:xfrm rot="21373155">
            <a:off x="60928" y="1290769"/>
            <a:ext cx="2915816" cy="1944216"/>
          </a:xfrm>
        </p:spPr>
      </p:pic>
      <p:sp>
        <p:nvSpPr>
          <p:cNvPr id="4" name="Нижний колонтитул 3"/>
          <p:cNvSpPr>
            <a:spLocks noGrp="1"/>
          </p:cNvSpPr>
          <p:nvPr>
            <p:ph type="ftr" sz="quarter" idx="11"/>
          </p:nvPr>
        </p:nvSpPr>
        <p:spPr>
          <a:xfrm>
            <a:off x="6084168" y="6309320"/>
            <a:ext cx="2895600" cy="365125"/>
          </a:xfrm>
        </p:spPr>
        <p:txBody>
          <a:bodyPr/>
          <a:lstStyle/>
          <a:p>
            <a:r>
              <a:rPr lang="en-US" dirty="0" smtClean="0"/>
              <a:t>1</a:t>
            </a:r>
            <a:r>
              <a:rPr lang="ru-RU" dirty="0" smtClean="0"/>
              <a:t>3</a:t>
            </a:r>
            <a:endParaRPr lang="ru-RU" dirty="0"/>
          </a:p>
        </p:txBody>
      </p:sp>
      <p:sp>
        <p:nvSpPr>
          <p:cNvPr id="6" name="TextBox 5"/>
          <p:cNvSpPr txBox="1"/>
          <p:nvPr/>
        </p:nvSpPr>
        <p:spPr>
          <a:xfrm>
            <a:off x="0" y="764704"/>
            <a:ext cx="2952328" cy="830997"/>
          </a:xfrm>
          <a:prstGeom prst="rect">
            <a:avLst/>
          </a:prstGeom>
          <a:noFill/>
        </p:spPr>
        <p:txBody>
          <a:bodyPr wrap="square" rtlCol="0">
            <a:spAutoFit/>
          </a:bodyPr>
          <a:lstStyle/>
          <a:p>
            <a:pPr algn="ctr"/>
            <a:r>
              <a:rPr lang="en-US" sz="1600" b="1" dirty="0">
                <a:latin typeface="Arial" pitchFamily="34" charset="0"/>
                <a:cs typeface="Arial" pitchFamily="34" charset="0"/>
              </a:rPr>
              <a:t>F</a:t>
            </a:r>
            <a:r>
              <a:rPr lang="en-US" sz="1600" b="1" dirty="0" smtClean="0">
                <a:latin typeface="Arial" pitchFamily="34" charset="0"/>
                <a:cs typeface="Arial" pitchFamily="34" charset="0"/>
              </a:rPr>
              <a:t>loating nuclear power plant</a:t>
            </a:r>
            <a:r>
              <a:rPr lang="ru-RU" sz="1600" b="1" dirty="0" smtClean="0">
                <a:latin typeface="Arial" pitchFamily="34" charset="0"/>
                <a:cs typeface="Arial" pitchFamily="34" charset="0"/>
              </a:rPr>
              <a:t> - Плавучая атомная электростанция</a:t>
            </a:r>
            <a:r>
              <a:rPr lang="en-US" sz="1600" b="1" dirty="0" smtClean="0">
                <a:latin typeface="Arial" pitchFamily="34" charset="0"/>
                <a:cs typeface="Arial" pitchFamily="34" charset="0"/>
              </a:rPr>
              <a:t> </a:t>
            </a:r>
            <a:endParaRPr lang="ru-RU" sz="1600" b="1" dirty="0">
              <a:latin typeface="Arial" pitchFamily="34" charset="0"/>
              <a:cs typeface="Arial" pitchFamily="34" charset="0"/>
            </a:endParaRPr>
          </a:p>
        </p:txBody>
      </p:sp>
      <p:pic>
        <p:nvPicPr>
          <p:cNvPr id="7" name="Рисунок 6" descr="самолет.jpg"/>
          <p:cNvPicPr>
            <a:picLocks noChangeAspect="1"/>
          </p:cNvPicPr>
          <p:nvPr/>
        </p:nvPicPr>
        <p:blipFill>
          <a:blip r:embed="rId3" cstate="print"/>
          <a:stretch>
            <a:fillRect/>
          </a:stretch>
        </p:blipFill>
        <p:spPr>
          <a:xfrm rot="21089966">
            <a:off x="2686541" y="1503292"/>
            <a:ext cx="3323084" cy="2016224"/>
          </a:xfrm>
          <a:prstGeom prst="rect">
            <a:avLst/>
          </a:prstGeom>
        </p:spPr>
      </p:pic>
      <p:sp>
        <p:nvSpPr>
          <p:cNvPr id="8" name="TextBox 7"/>
          <p:cNvSpPr txBox="1"/>
          <p:nvPr/>
        </p:nvSpPr>
        <p:spPr>
          <a:xfrm>
            <a:off x="3131840" y="620688"/>
            <a:ext cx="2952328" cy="1077218"/>
          </a:xfrm>
          <a:prstGeom prst="rect">
            <a:avLst/>
          </a:prstGeom>
          <a:noFill/>
        </p:spPr>
        <p:txBody>
          <a:bodyPr wrap="square" rtlCol="0">
            <a:spAutoFit/>
          </a:bodyPr>
          <a:lstStyle/>
          <a:p>
            <a:pPr algn="ctr"/>
            <a:r>
              <a:rPr lang="en-US" sz="1600" b="1" dirty="0" smtClean="0">
                <a:latin typeface="Arial" pitchFamily="34" charset="0"/>
                <a:cs typeface="Arial" pitchFamily="34" charset="0"/>
              </a:rPr>
              <a:t>Mainline passenger liner </a:t>
            </a:r>
            <a:r>
              <a:rPr lang="ru-RU" sz="1600" b="1" dirty="0" smtClean="0">
                <a:latin typeface="Arial" pitchFamily="34" charset="0"/>
                <a:cs typeface="Arial" pitchFamily="34" charset="0"/>
              </a:rPr>
              <a:t>МС-21-310-Магистральный пассажирский лайнер МС-21-310</a:t>
            </a:r>
            <a:endParaRPr lang="ru-RU" sz="1600" b="1" dirty="0">
              <a:latin typeface="Arial" pitchFamily="34" charset="0"/>
              <a:cs typeface="Arial" pitchFamily="34" charset="0"/>
            </a:endParaRPr>
          </a:p>
        </p:txBody>
      </p:sp>
      <p:pic>
        <p:nvPicPr>
          <p:cNvPr id="9" name="Рисунок 8" descr="ковид.jpg"/>
          <p:cNvPicPr>
            <a:picLocks noChangeAspect="1"/>
          </p:cNvPicPr>
          <p:nvPr/>
        </p:nvPicPr>
        <p:blipFill>
          <a:blip r:embed="rId4" cstate="print"/>
          <a:stretch>
            <a:fillRect/>
          </a:stretch>
        </p:blipFill>
        <p:spPr>
          <a:xfrm rot="20989950">
            <a:off x="6130913" y="1797552"/>
            <a:ext cx="2882337" cy="1737767"/>
          </a:xfrm>
          <a:prstGeom prst="rect">
            <a:avLst/>
          </a:prstGeom>
        </p:spPr>
      </p:pic>
      <p:sp>
        <p:nvSpPr>
          <p:cNvPr id="10" name="TextBox 9"/>
          <p:cNvSpPr txBox="1"/>
          <p:nvPr/>
        </p:nvSpPr>
        <p:spPr>
          <a:xfrm rot="20762747">
            <a:off x="5969746" y="610055"/>
            <a:ext cx="3059832" cy="1323439"/>
          </a:xfrm>
          <a:prstGeom prst="rect">
            <a:avLst/>
          </a:prstGeom>
          <a:noFill/>
        </p:spPr>
        <p:txBody>
          <a:bodyPr wrap="square" rtlCol="0">
            <a:spAutoFit/>
          </a:bodyPr>
          <a:lstStyle/>
          <a:p>
            <a:pPr algn="ctr"/>
            <a:r>
              <a:rPr lang="en-US" sz="1600" b="1" dirty="0" smtClean="0">
                <a:latin typeface="Arial" pitchFamily="34" charset="0"/>
                <a:cs typeface="Arial" pitchFamily="34" charset="0"/>
              </a:rPr>
              <a:t>Vaccine against new </a:t>
            </a:r>
            <a:r>
              <a:rPr lang="en-US" sz="1600" b="1" dirty="0" err="1" smtClean="0">
                <a:latin typeface="Arial" pitchFamily="34" charset="0"/>
                <a:cs typeface="Arial" pitchFamily="34" charset="0"/>
              </a:rPr>
              <a:t>coronavirus</a:t>
            </a:r>
            <a:r>
              <a:rPr lang="en-US" sz="1600" b="1" dirty="0" smtClean="0">
                <a:latin typeface="Arial" pitchFamily="34" charset="0"/>
                <a:cs typeface="Arial" pitchFamily="34" charset="0"/>
              </a:rPr>
              <a:t> infection Sputnik-V</a:t>
            </a:r>
            <a:r>
              <a:rPr lang="ru-RU" sz="1600" b="1" dirty="0" smtClean="0">
                <a:latin typeface="Arial" pitchFamily="34" charset="0"/>
                <a:cs typeface="Arial" pitchFamily="34" charset="0"/>
              </a:rPr>
              <a:t>-Вакцина против новых </a:t>
            </a:r>
            <a:r>
              <a:rPr lang="ru-RU" sz="1600" b="1" dirty="0" err="1" smtClean="0">
                <a:latin typeface="Arial" pitchFamily="34" charset="0"/>
                <a:cs typeface="Arial" pitchFamily="34" charset="0"/>
              </a:rPr>
              <a:t>коронавирусных</a:t>
            </a:r>
            <a:r>
              <a:rPr lang="ru-RU" sz="1600" b="1" dirty="0" smtClean="0">
                <a:latin typeface="Arial" pitchFamily="34" charset="0"/>
                <a:cs typeface="Arial" pitchFamily="34" charset="0"/>
              </a:rPr>
              <a:t> инфекций </a:t>
            </a:r>
            <a:r>
              <a:rPr lang="ru-RU" sz="1600" b="1" dirty="0" err="1" smtClean="0">
                <a:latin typeface="Arial" pitchFamily="34" charset="0"/>
                <a:cs typeface="Arial" pitchFamily="34" charset="0"/>
              </a:rPr>
              <a:t>Sputnik-V</a:t>
            </a:r>
            <a:endParaRPr lang="ru-RU" sz="1600" b="1" dirty="0">
              <a:latin typeface="Arial" pitchFamily="34" charset="0"/>
              <a:cs typeface="Arial" pitchFamily="34" charset="0"/>
            </a:endParaRPr>
          </a:p>
        </p:txBody>
      </p:sp>
      <p:pic>
        <p:nvPicPr>
          <p:cNvPr id="11" name="Рисунок 10" descr="байкал.jpg"/>
          <p:cNvPicPr>
            <a:picLocks noChangeAspect="1"/>
          </p:cNvPicPr>
          <p:nvPr/>
        </p:nvPicPr>
        <p:blipFill>
          <a:blip r:embed="rId5" cstate="print"/>
          <a:stretch>
            <a:fillRect/>
          </a:stretch>
        </p:blipFill>
        <p:spPr>
          <a:xfrm rot="21371926">
            <a:off x="-112326" y="4321349"/>
            <a:ext cx="3096344" cy="2160240"/>
          </a:xfrm>
          <a:prstGeom prst="rect">
            <a:avLst/>
          </a:prstGeom>
        </p:spPr>
      </p:pic>
      <p:sp>
        <p:nvSpPr>
          <p:cNvPr id="12" name="TextBox 11"/>
          <p:cNvSpPr txBox="1"/>
          <p:nvPr/>
        </p:nvSpPr>
        <p:spPr>
          <a:xfrm>
            <a:off x="0" y="3501008"/>
            <a:ext cx="3168352" cy="1077218"/>
          </a:xfrm>
          <a:prstGeom prst="rect">
            <a:avLst/>
          </a:prstGeom>
          <a:noFill/>
        </p:spPr>
        <p:txBody>
          <a:bodyPr wrap="square" rtlCol="0">
            <a:spAutoFit/>
          </a:bodyPr>
          <a:lstStyle/>
          <a:p>
            <a:pPr algn="ctr"/>
            <a:r>
              <a:rPr lang="en-US" sz="1600" b="1" dirty="0" err="1">
                <a:latin typeface="Arial" pitchFamily="34" charset="0"/>
                <a:cs typeface="Arial" pitchFamily="34" charset="0"/>
              </a:rPr>
              <a:t>M</a:t>
            </a:r>
            <a:r>
              <a:rPr lang="en-US" sz="1600" b="1" dirty="0" err="1" smtClean="0">
                <a:latin typeface="Arial" pitchFamily="34" charset="0"/>
                <a:cs typeface="Arial" pitchFamily="34" charset="0"/>
              </a:rPr>
              <a:t>onoblock</a:t>
            </a:r>
            <a:r>
              <a:rPr lang="en-US" sz="1600" b="1" dirty="0" smtClean="0">
                <a:latin typeface="Arial" pitchFamily="34" charset="0"/>
                <a:cs typeface="Arial" pitchFamily="34" charset="0"/>
              </a:rPr>
              <a:t> computer with touch screen</a:t>
            </a:r>
            <a:r>
              <a:rPr lang="ru-RU" sz="1600" b="1" dirty="0" smtClean="0">
                <a:latin typeface="Arial" pitchFamily="34" charset="0"/>
                <a:cs typeface="Arial" pitchFamily="34" charset="0"/>
              </a:rPr>
              <a:t>-Моноблочный компьютер с сенсорным экраном</a:t>
            </a:r>
            <a:endParaRPr lang="ru-RU" sz="1600" b="1" dirty="0">
              <a:latin typeface="Arial" pitchFamily="34" charset="0"/>
              <a:cs typeface="Arial" pitchFamily="34" charset="0"/>
            </a:endParaRPr>
          </a:p>
        </p:txBody>
      </p:sp>
      <p:pic>
        <p:nvPicPr>
          <p:cNvPr id="13" name="Рисунок 12" descr="луна.jpg"/>
          <p:cNvPicPr>
            <a:picLocks noChangeAspect="1"/>
          </p:cNvPicPr>
          <p:nvPr/>
        </p:nvPicPr>
        <p:blipFill>
          <a:blip r:embed="rId6" cstate="print"/>
          <a:stretch>
            <a:fillRect/>
          </a:stretch>
        </p:blipFill>
        <p:spPr>
          <a:xfrm>
            <a:off x="2987824" y="4293096"/>
            <a:ext cx="3059832" cy="2564904"/>
          </a:xfrm>
          <a:prstGeom prst="rect">
            <a:avLst/>
          </a:prstGeom>
        </p:spPr>
      </p:pic>
      <p:sp>
        <p:nvSpPr>
          <p:cNvPr id="14" name="TextBox 13"/>
          <p:cNvSpPr txBox="1"/>
          <p:nvPr/>
        </p:nvSpPr>
        <p:spPr>
          <a:xfrm>
            <a:off x="3491880" y="3717032"/>
            <a:ext cx="2520280" cy="830997"/>
          </a:xfrm>
          <a:prstGeom prst="rect">
            <a:avLst/>
          </a:prstGeom>
          <a:noFill/>
        </p:spPr>
        <p:txBody>
          <a:bodyPr wrap="square" rtlCol="0">
            <a:spAutoFit/>
          </a:bodyPr>
          <a:lstStyle/>
          <a:p>
            <a:r>
              <a:rPr lang="en-US" sz="1600" b="1" dirty="0">
                <a:latin typeface="Arial" pitchFamily="34" charset="0"/>
                <a:cs typeface="Arial" pitchFamily="34" charset="0"/>
              </a:rPr>
              <a:t>L</a:t>
            </a:r>
            <a:r>
              <a:rPr lang="en-US" sz="1600" b="1" dirty="0" smtClean="0">
                <a:latin typeface="Arial" pitchFamily="34" charset="0"/>
                <a:cs typeface="Arial" pitchFamily="34" charset="0"/>
              </a:rPr>
              <a:t>unar station</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“Luna-25”</a:t>
            </a:r>
            <a:r>
              <a:rPr lang="ru-RU" sz="1600" b="1" dirty="0" smtClean="0">
                <a:latin typeface="Arial" pitchFamily="34" charset="0"/>
                <a:cs typeface="Arial" pitchFamily="34" charset="0"/>
              </a:rPr>
              <a:t>-Лунная станция “Луна-25”</a:t>
            </a:r>
            <a:endParaRPr lang="ru-RU" sz="1600" b="1" dirty="0">
              <a:latin typeface="Arial" pitchFamily="34" charset="0"/>
              <a:cs typeface="Arial" pitchFamily="34" charset="0"/>
            </a:endParaRPr>
          </a:p>
        </p:txBody>
      </p:sp>
      <p:pic>
        <p:nvPicPr>
          <p:cNvPr id="15" name="Рисунок 14" descr="ледокол.jpg"/>
          <p:cNvPicPr>
            <a:picLocks noChangeAspect="1"/>
          </p:cNvPicPr>
          <p:nvPr/>
        </p:nvPicPr>
        <p:blipFill>
          <a:blip r:embed="rId7" cstate="print"/>
          <a:stretch>
            <a:fillRect/>
          </a:stretch>
        </p:blipFill>
        <p:spPr>
          <a:xfrm rot="20947713">
            <a:off x="5977067" y="4331955"/>
            <a:ext cx="3311972" cy="2233761"/>
          </a:xfrm>
          <a:prstGeom prst="rect">
            <a:avLst/>
          </a:prstGeom>
        </p:spPr>
      </p:pic>
      <p:sp>
        <p:nvSpPr>
          <p:cNvPr id="16" name="TextBox 15"/>
          <p:cNvSpPr txBox="1"/>
          <p:nvPr/>
        </p:nvSpPr>
        <p:spPr>
          <a:xfrm>
            <a:off x="6073014" y="3861048"/>
            <a:ext cx="3070986" cy="584775"/>
          </a:xfrm>
          <a:prstGeom prst="rect">
            <a:avLst/>
          </a:prstGeom>
          <a:noFill/>
        </p:spPr>
        <p:txBody>
          <a:bodyPr wrap="square" rtlCol="0">
            <a:spAutoFit/>
          </a:bodyPr>
          <a:lstStyle/>
          <a:p>
            <a:r>
              <a:rPr lang="en-US" sz="1600" b="1" dirty="0" smtClean="0">
                <a:latin typeface="Arial" pitchFamily="34" charset="0"/>
                <a:cs typeface="Arial" pitchFamily="34" charset="0"/>
              </a:rPr>
              <a:t>Nuclear ice</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breaker "Arctic«</a:t>
            </a:r>
            <a:r>
              <a:rPr lang="ru-RU" sz="1600" b="1" dirty="0" smtClean="0">
                <a:latin typeface="Arial" pitchFamily="34" charset="0"/>
                <a:cs typeface="Arial" pitchFamily="34" charset="0"/>
              </a:rPr>
              <a:t>- Атомный ледокол "Арктика</a:t>
            </a:r>
            <a:endParaRPr lang="ru-RU"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r>
              <a:rPr lang="en-US" sz="4000" b="1" dirty="0" smtClean="0">
                <a:latin typeface="Arial Black" pitchFamily="34" charset="0"/>
              </a:rPr>
              <a:t>The education</a:t>
            </a:r>
            <a:endParaRPr lang="ru-RU" sz="4000" dirty="0">
              <a:latin typeface="Arial Black" pitchFamily="34" charset="0"/>
            </a:endParaRPr>
          </a:p>
        </p:txBody>
      </p:sp>
      <p:graphicFrame>
        <p:nvGraphicFramePr>
          <p:cNvPr id="5" name="Содержимое 4"/>
          <p:cNvGraphicFramePr>
            <a:graphicFrameLocks noGrp="1"/>
          </p:cNvGraphicFramePr>
          <p:nvPr>
            <p:ph idx="1"/>
          </p:nvPr>
        </p:nvGraphicFramePr>
        <p:xfrm>
          <a:off x="0" y="692150"/>
          <a:ext cx="9144000" cy="5434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a:xfrm>
            <a:off x="6248400" y="6492875"/>
            <a:ext cx="2895600" cy="365125"/>
          </a:xfrm>
        </p:spPr>
        <p:txBody>
          <a:bodyPr/>
          <a:lstStyle/>
          <a:p>
            <a:r>
              <a:rPr lang="ru-RU" dirty="0" smtClean="0"/>
              <a:t>14</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24744"/>
          </a:xfrm>
        </p:spPr>
        <p:txBody>
          <a:bodyPr>
            <a:normAutofit fontScale="90000"/>
          </a:bodyPr>
          <a:lstStyle/>
          <a:p>
            <a:r>
              <a:rPr lang="en-US" b="1" dirty="0" smtClean="0">
                <a:latin typeface="Arial Black" pitchFamily="34" charset="0"/>
              </a:rPr>
              <a:t>Russia is a country of opportunities</a:t>
            </a:r>
            <a:endParaRPr lang="ru-RU" dirty="0">
              <a:latin typeface="Arial Black" pitchFamily="34" charset="0"/>
            </a:endParaRPr>
          </a:p>
        </p:txBody>
      </p:sp>
      <p:sp>
        <p:nvSpPr>
          <p:cNvPr id="4" name="Нижний колонтитул 3"/>
          <p:cNvSpPr>
            <a:spLocks noGrp="1"/>
          </p:cNvSpPr>
          <p:nvPr>
            <p:ph type="ftr" sz="quarter" idx="11"/>
          </p:nvPr>
        </p:nvSpPr>
        <p:spPr>
          <a:xfrm>
            <a:off x="6248400" y="6492875"/>
            <a:ext cx="2895600" cy="365125"/>
          </a:xfrm>
        </p:spPr>
        <p:txBody>
          <a:bodyPr/>
          <a:lstStyle/>
          <a:p>
            <a:r>
              <a:rPr lang="ru-RU" dirty="0" smtClean="0"/>
              <a:t>15</a:t>
            </a:r>
            <a:endParaRPr lang="ru-RU" dirty="0"/>
          </a:p>
        </p:txBody>
      </p:sp>
      <p:pic>
        <p:nvPicPr>
          <p:cNvPr id="5" name="Russia - the country of great opportunities.mp4">
            <a:hlinkClick r:id="" action="ppaction://media"/>
          </p:cNvPr>
          <p:cNvPicPr>
            <a:picLocks noGrp="1" noRot="1" noChangeAspect="1"/>
          </p:cNvPicPr>
          <p:nvPr>
            <p:ph idx="1"/>
            <a:videoFile r:link="rId1"/>
          </p:nvPr>
        </p:nvPicPr>
        <p:blipFill>
          <a:blip r:embed="rId3" cstate="print"/>
          <a:stretch>
            <a:fillRect/>
          </a:stretch>
        </p:blipFill>
        <p:spPr>
          <a:xfrm>
            <a:off x="179512" y="1268760"/>
            <a:ext cx="8784976" cy="525658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035363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endParaRPr lang="ru-RU" b="1" dirty="0">
              <a:latin typeface="Arial Black" pitchFamily="34" charset="0"/>
            </a:endParaRPr>
          </a:p>
        </p:txBody>
      </p:sp>
      <p:sp>
        <p:nvSpPr>
          <p:cNvPr id="3" name="Содержимое 2"/>
          <p:cNvSpPr>
            <a:spLocks noGrp="1"/>
          </p:cNvSpPr>
          <p:nvPr>
            <p:ph idx="1"/>
          </p:nvPr>
        </p:nvSpPr>
        <p:spPr>
          <a:xfrm>
            <a:off x="457200" y="908720"/>
            <a:ext cx="8229600" cy="5217443"/>
          </a:xfrm>
        </p:spPr>
        <p:txBody>
          <a:bodyPr/>
          <a:lstStyle/>
          <a:p>
            <a:r>
              <a:rPr lang="en-US" sz="2000" b="1" dirty="0" smtClean="0"/>
              <a:t>Contents</a:t>
            </a:r>
          </a:p>
          <a:p>
            <a:pPr>
              <a:buNone/>
            </a:pPr>
            <a:endParaRPr lang="en-US" sz="2000" b="1" dirty="0"/>
          </a:p>
          <a:p>
            <a:pPr marL="457200" indent="-457200">
              <a:buFont typeface="+mj-lt"/>
              <a:buAutoNum type="arabicPeriod"/>
            </a:pPr>
            <a:r>
              <a:rPr lang="en-US" sz="2000" b="1" dirty="0" smtClean="0"/>
              <a:t>The history ………………………………………………………………………………………</a:t>
            </a:r>
            <a:r>
              <a:rPr lang="ru-RU" sz="2000" b="1" dirty="0" smtClean="0"/>
              <a:t>...2</a:t>
            </a:r>
            <a:endParaRPr lang="en-US" sz="2000" b="1" dirty="0" smtClean="0"/>
          </a:p>
          <a:p>
            <a:pPr marL="457200" indent="-457200">
              <a:buFont typeface="+mj-lt"/>
              <a:buAutoNum type="arabicPeriod"/>
            </a:pPr>
            <a:r>
              <a:rPr lang="en-US" sz="2000" b="1" dirty="0" smtClean="0"/>
              <a:t>The geographical position</a:t>
            </a:r>
            <a:r>
              <a:rPr lang="ru-RU" sz="2000" b="1" dirty="0" smtClean="0"/>
              <a:t>……………………………………………………………………4</a:t>
            </a:r>
          </a:p>
          <a:p>
            <a:pPr marL="457200" indent="-457200">
              <a:buFont typeface="+mj-lt"/>
              <a:buAutoNum type="arabicPeriod"/>
            </a:pPr>
            <a:r>
              <a:rPr lang="en-US" sz="2000" b="1" dirty="0" smtClean="0"/>
              <a:t>The national symbols of the country…………………………………………………</a:t>
            </a:r>
            <a:r>
              <a:rPr lang="ru-RU" sz="2000" b="1" dirty="0" smtClean="0"/>
              <a:t>…6</a:t>
            </a:r>
            <a:endParaRPr lang="en-US" sz="2000" b="1" dirty="0" smtClean="0"/>
          </a:p>
          <a:p>
            <a:pPr marL="457200" indent="-457200">
              <a:buFont typeface="+mj-lt"/>
              <a:buAutoNum type="arabicPeriod"/>
            </a:pPr>
            <a:r>
              <a:rPr lang="en-US" sz="2000" b="1" dirty="0" smtClean="0"/>
              <a:t>The political system………………………………………………………………………….</a:t>
            </a:r>
            <a:r>
              <a:rPr lang="ru-RU" sz="2000" b="1" dirty="0" smtClean="0"/>
              <a:t>...7</a:t>
            </a:r>
            <a:endParaRPr lang="en-US" sz="2000" b="1" dirty="0" smtClean="0"/>
          </a:p>
          <a:p>
            <a:pPr marL="457200" indent="-457200">
              <a:buFont typeface="+mj-lt"/>
              <a:buAutoNum type="arabicPeriod"/>
            </a:pPr>
            <a:r>
              <a:rPr lang="en-US" sz="2000" b="1" dirty="0" smtClean="0"/>
              <a:t>The natural resources</a:t>
            </a:r>
            <a:r>
              <a:rPr lang="ru-RU" sz="2000" b="1" dirty="0" smtClean="0"/>
              <a:t>………………………………………………………………………….8</a:t>
            </a:r>
            <a:endParaRPr lang="en-US" sz="2000" b="1" dirty="0" smtClean="0"/>
          </a:p>
          <a:p>
            <a:pPr marL="457200" indent="-457200">
              <a:buFont typeface="+mj-lt"/>
              <a:buAutoNum type="arabicPeriod"/>
            </a:pPr>
            <a:r>
              <a:rPr lang="en-US" sz="2000" b="1" dirty="0" smtClean="0"/>
              <a:t>The culture and traditions</a:t>
            </a:r>
            <a:r>
              <a:rPr lang="ru-RU" sz="2000" b="1" dirty="0" smtClean="0"/>
              <a:t>……………………………………………………………………9</a:t>
            </a:r>
            <a:endParaRPr lang="en-US" sz="2000" b="1" dirty="0" smtClean="0"/>
          </a:p>
          <a:p>
            <a:pPr marL="457200" indent="-457200">
              <a:buFont typeface="+mj-lt"/>
              <a:buAutoNum type="arabicPeriod"/>
            </a:pPr>
            <a:r>
              <a:rPr lang="en-US" sz="2000" b="1" dirty="0" smtClean="0"/>
              <a:t>Moscow</a:t>
            </a:r>
            <a:r>
              <a:rPr lang="ru-RU" sz="2000" b="1" dirty="0" smtClean="0"/>
              <a:t>………………………………………………………………….</a:t>
            </a:r>
            <a:r>
              <a:rPr lang="en-US" sz="2000" b="1" dirty="0" smtClean="0"/>
              <a:t>...........................</a:t>
            </a:r>
            <a:r>
              <a:rPr lang="ru-RU" sz="2000" b="1" dirty="0" smtClean="0"/>
              <a:t>12</a:t>
            </a:r>
            <a:endParaRPr lang="en-US" sz="2000" b="1" dirty="0" smtClean="0"/>
          </a:p>
          <a:p>
            <a:pPr marL="457200" indent="-457200">
              <a:buFont typeface="+mj-lt"/>
              <a:buAutoNum type="arabicPeriod"/>
            </a:pPr>
            <a:r>
              <a:rPr lang="en-US" sz="2000" b="1" dirty="0" smtClean="0"/>
              <a:t>The industry and progress………………………………………………………………….1</a:t>
            </a:r>
            <a:r>
              <a:rPr lang="ru-RU" sz="2000" b="1" dirty="0" smtClean="0"/>
              <a:t>3</a:t>
            </a:r>
            <a:endParaRPr lang="en-US" sz="2000" b="1" dirty="0" smtClean="0"/>
          </a:p>
          <a:p>
            <a:pPr marL="457200" indent="-457200">
              <a:buFont typeface="+mj-lt"/>
              <a:buAutoNum type="arabicPeriod"/>
            </a:pPr>
            <a:r>
              <a:rPr lang="en-US" sz="2000" b="1" dirty="0" smtClean="0"/>
              <a:t>The education</a:t>
            </a:r>
            <a:r>
              <a:rPr lang="ru-RU" sz="2000" b="1" dirty="0" smtClean="0"/>
              <a:t>……..…………………………………………………………………………….14</a:t>
            </a:r>
            <a:endParaRPr lang="en-US" sz="2000" b="1" dirty="0" smtClean="0"/>
          </a:p>
          <a:p>
            <a:pPr marL="457200" indent="-457200">
              <a:buFont typeface="+mj-lt"/>
              <a:buAutoNum type="arabicPeriod"/>
            </a:pPr>
            <a:r>
              <a:rPr lang="en-US" sz="2000" b="1" dirty="0" smtClean="0"/>
              <a:t>Russia is a country of opportunities</a:t>
            </a:r>
            <a:r>
              <a:rPr lang="ru-RU" sz="2000" b="1" dirty="0" smtClean="0"/>
              <a:t>…………………………………………………..16</a:t>
            </a:r>
            <a:endParaRPr lang="en-US" sz="2000" b="1" dirty="0" smtClean="0"/>
          </a:p>
          <a:p>
            <a:pPr marL="457200" indent="-457200">
              <a:buNone/>
            </a:pPr>
            <a:endParaRPr lang="en-US" sz="2000" b="1" dirty="0" smtClean="0"/>
          </a:p>
          <a:p>
            <a:pPr>
              <a:buNone/>
            </a:pPr>
            <a:endParaRPr lang="en-US" sz="20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514350" indent="-514350">
              <a:buFont typeface="+mj-lt"/>
              <a:buAutoNum type="arabicPeriod"/>
            </a:pPr>
            <a:endParaRPr lang="ru-RU" dirty="0"/>
          </a:p>
        </p:txBody>
      </p:sp>
      <p:sp>
        <p:nvSpPr>
          <p:cNvPr id="4" name="Нижний колонтитул 3"/>
          <p:cNvSpPr>
            <a:spLocks noGrp="1"/>
          </p:cNvSpPr>
          <p:nvPr>
            <p:ph type="ftr" sz="quarter" idx="11"/>
          </p:nvPr>
        </p:nvSpPr>
        <p:spPr>
          <a:xfrm>
            <a:off x="6248400" y="6492875"/>
            <a:ext cx="2895600" cy="365125"/>
          </a:xfrm>
        </p:spPr>
        <p:txBody>
          <a:bodyPr/>
          <a:lstStyle/>
          <a:p>
            <a:r>
              <a:rPr lang="ru-RU" dirty="0" smtClean="0"/>
              <a:t>1</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32048"/>
          </a:xfrm>
        </p:spPr>
        <p:txBody>
          <a:bodyPr>
            <a:normAutofit fontScale="90000"/>
          </a:bodyPr>
          <a:lstStyle/>
          <a:p>
            <a:r>
              <a:rPr lang="en-US" dirty="0" smtClean="0">
                <a:latin typeface="Arial Black" pitchFamily="34" charset="0"/>
              </a:rPr>
              <a:t>HISTORY</a:t>
            </a:r>
            <a:endParaRPr lang="ru-RU" dirty="0">
              <a:latin typeface="Arial Black" pitchFamily="34" charset="0"/>
            </a:endParaRPr>
          </a:p>
        </p:txBody>
      </p:sp>
      <p:pic>
        <p:nvPicPr>
          <p:cNvPr id="7" name="Рисунок 6" descr="groznyy-2.jpg"/>
          <p:cNvPicPr>
            <a:picLocks noChangeAspect="1"/>
          </p:cNvPicPr>
          <p:nvPr/>
        </p:nvPicPr>
        <p:blipFill>
          <a:blip r:embed="rId3" cstate="print"/>
          <a:stretch>
            <a:fillRect/>
          </a:stretch>
        </p:blipFill>
        <p:spPr>
          <a:xfrm rot="21088741">
            <a:off x="3260472" y="800071"/>
            <a:ext cx="2564871" cy="1927350"/>
          </a:xfrm>
          <a:prstGeom prst="rect">
            <a:avLst/>
          </a:prstGeom>
        </p:spPr>
      </p:pic>
      <p:pic>
        <p:nvPicPr>
          <p:cNvPr id="14" name="Содержимое 13" descr="scale_1200.png"/>
          <p:cNvPicPr>
            <a:picLocks noGrp="1" noChangeAspect="1"/>
          </p:cNvPicPr>
          <p:nvPr>
            <p:ph idx="1"/>
          </p:nvPr>
        </p:nvPicPr>
        <p:blipFill>
          <a:blip r:embed="rId4" cstate="print"/>
          <a:stretch>
            <a:fillRect/>
          </a:stretch>
        </p:blipFill>
        <p:spPr>
          <a:xfrm rot="20951914">
            <a:off x="180506" y="732368"/>
            <a:ext cx="2692121" cy="2061470"/>
          </a:xfrm>
        </p:spPr>
      </p:pic>
      <p:sp>
        <p:nvSpPr>
          <p:cNvPr id="15" name="TextBox 14"/>
          <p:cNvSpPr txBox="1"/>
          <p:nvPr/>
        </p:nvSpPr>
        <p:spPr>
          <a:xfrm rot="21011943">
            <a:off x="409307" y="2881931"/>
            <a:ext cx="2061746" cy="338554"/>
          </a:xfrm>
          <a:prstGeom prst="rect">
            <a:avLst/>
          </a:prstGeom>
          <a:noFill/>
        </p:spPr>
        <p:txBody>
          <a:bodyPr wrap="square" rtlCol="0">
            <a:spAutoFit/>
          </a:bodyPr>
          <a:lstStyle/>
          <a:p>
            <a:r>
              <a:rPr lang="en-US" sz="1600" b="1" dirty="0" smtClean="0">
                <a:latin typeface="Arial Black" pitchFamily="34" charset="0"/>
              </a:rPr>
              <a:t>Ancient Russia</a:t>
            </a:r>
            <a:endParaRPr lang="ru-RU" sz="1600" b="1" dirty="0">
              <a:latin typeface="Arial Black" pitchFamily="34" charset="0"/>
            </a:endParaRPr>
          </a:p>
        </p:txBody>
      </p:sp>
      <p:sp>
        <p:nvSpPr>
          <p:cNvPr id="16" name="TextBox 15"/>
          <p:cNvSpPr txBox="1"/>
          <p:nvPr/>
        </p:nvSpPr>
        <p:spPr>
          <a:xfrm rot="21097255">
            <a:off x="3720656" y="2797749"/>
            <a:ext cx="2232248" cy="338554"/>
          </a:xfrm>
          <a:prstGeom prst="rect">
            <a:avLst/>
          </a:prstGeom>
          <a:noFill/>
        </p:spPr>
        <p:txBody>
          <a:bodyPr wrap="square" rtlCol="0">
            <a:spAutoFit/>
          </a:bodyPr>
          <a:lstStyle/>
          <a:p>
            <a:r>
              <a:rPr lang="en-US" sz="1600" b="1" dirty="0" smtClean="0">
                <a:latin typeface="Arial Black" pitchFamily="34" charset="0"/>
              </a:rPr>
              <a:t>Ivan the Terrible</a:t>
            </a:r>
            <a:endParaRPr lang="ru-RU" sz="1600" b="1" dirty="0">
              <a:latin typeface="Arial Black" pitchFamily="34" charset="0"/>
            </a:endParaRPr>
          </a:p>
        </p:txBody>
      </p:sp>
      <p:sp>
        <p:nvSpPr>
          <p:cNvPr id="21" name="Овальная выноска 20"/>
          <p:cNvSpPr/>
          <p:nvPr/>
        </p:nvSpPr>
        <p:spPr>
          <a:xfrm>
            <a:off x="-324544" y="3501008"/>
            <a:ext cx="3347864" cy="30963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early history of Russia is the history of migrating people and ancient principalities</a:t>
            </a:r>
            <a:r>
              <a:rPr lang="en-US" dirty="0" smtClean="0">
                <a:solidFill>
                  <a:schemeClr val="tx1"/>
                </a:solidFill>
              </a:rPr>
              <a:t>. </a:t>
            </a:r>
            <a:r>
              <a:rPr lang="en-US" dirty="0">
                <a:solidFill>
                  <a:schemeClr val="tx1"/>
                </a:solidFill>
              </a:rPr>
              <a:t>Early Russia was not exactly "Russia", but a collection of towns that slowly united into an </a:t>
            </a:r>
            <a:r>
              <a:rPr lang="en-US" dirty="0" smtClean="0">
                <a:solidFill>
                  <a:schemeClr val="tx1"/>
                </a:solidFill>
              </a:rPr>
              <a:t>empire.</a:t>
            </a:r>
            <a:endParaRPr lang="ru-RU" dirty="0">
              <a:solidFill>
                <a:schemeClr val="tx1"/>
              </a:solidFill>
            </a:endParaRPr>
          </a:p>
        </p:txBody>
      </p:sp>
      <p:sp>
        <p:nvSpPr>
          <p:cNvPr id="22" name="Овальная выноска 21"/>
          <p:cNvSpPr/>
          <p:nvPr/>
        </p:nvSpPr>
        <p:spPr>
          <a:xfrm>
            <a:off x="2771800" y="3140968"/>
            <a:ext cx="3312368" cy="3717032"/>
          </a:xfrm>
          <a:prstGeom prst="wedgeEllipseCallout">
            <a:avLst>
              <a:gd name="adj1" fmla="val -48957"/>
              <a:gd name="adj2" fmla="val 59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Ivan the Terrible is grand prince of Moscow and the first to be proclaimed tsar of Russia (from 1547). His reign saw the completion of the construction of a centrally administered Russian state and the creation of an empire that included non-Slav states</a:t>
            </a:r>
            <a:endParaRPr lang="ru-RU" dirty="0">
              <a:solidFill>
                <a:schemeClr val="tx1"/>
              </a:solidFill>
            </a:endParaRPr>
          </a:p>
        </p:txBody>
      </p:sp>
      <p:pic>
        <p:nvPicPr>
          <p:cNvPr id="23" name="Рисунок 22" descr="петр 1.jpg"/>
          <p:cNvPicPr>
            <a:picLocks noChangeAspect="1"/>
          </p:cNvPicPr>
          <p:nvPr/>
        </p:nvPicPr>
        <p:blipFill>
          <a:blip r:embed="rId5" cstate="print"/>
          <a:stretch>
            <a:fillRect/>
          </a:stretch>
        </p:blipFill>
        <p:spPr>
          <a:xfrm>
            <a:off x="6300192" y="0"/>
            <a:ext cx="2305325" cy="2564904"/>
          </a:xfrm>
          <a:prstGeom prst="rect">
            <a:avLst/>
          </a:prstGeom>
        </p:spPr>
      </p:pic>
      <p:sp>
        <p:nvSpPr>
          <p:cNvPr id="24" name="Овальная выноска 23"/>
          <p:cNvSpPr/>
          <p:nvPr/>
        </p:nvSpPr>
        <p:spPr>
          <a:xfrm>
            <a:off x="6012160" y="2924944"/>
            <a:ext cx="2952328" cy="34563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Peter I is Russian </a:t>
            </a:r>
            <a:r>
              <a:rPr lang="en-US" dirty="0" err="1" smtClean="0">
                <a:solidFill>
                  <a:schemeClr val="tx1"/>
                </a:solidFill>
              </a:rPr>
              <a:t>Pyotr</a:t>
            </a:r>
            <a:r>
              <a:rPr lang="en-US" dirty="0" smtClean="0">
                <a:solidFill>
                  <a:schemeClr val="tx1"/>
                </a:solidFill>
              </a:rPr>
              <a:t> </a:t>
            </a:r>
            <a:r>
              <a:rPr lang="en-US" dirty="0" err="1" smtClean="0">
                <a:solidFill>
                  <a:schemeClr val="tx1"/>
                </a:solidFill>
              </a:rPr>
              <a:t>Veliky</a:t>
            </a:r>
            <a:r>
              <a:rPr lang="en-US" dirty="0" smtClean="0">
                <a:solidFill>
                  <a:schemeClr val="tx1"/>
                </a:solidFill>
              </a:rPr>
              <a:t>, tsar of Russia was proclaimed emperor (imperator). He was one of his country’s greatest statesmen, organizers, and reformers.</a:t>
            </a:r>
            <a:endParaRPr lang="ru-RU" dirty="0">
              <a:solidFill>
                <a:schemeClr val="tx1"/>
              </a:solidFill>
            </a:endParaRPr>
          </a:p>
        </p:txBody>
      </p:sp>
      <p:sp>
        <p:nvSpPr>
          <p:cNvPr id="25" name="Нижний колонтитул 24"/>
          <p:cNvSpPr>
            <a:spLocks noGrp="1"/>
          </p:cNvSpPr>
          <p:nvPr>
            <p:ph type="ftr" sz="quarter" idx="11"/>
          </p:nvPr>
        </p:nvSpPr>
        <p:spPr>
          <a:xfrm>
            <a:off x="6248400" y="6492875"/>
            <a:ext cx="2895600" cy="365125"/>
          </a:xfrm>
        </p:spPr>
        <p:txBody>
          <a:bodyPr/>
          <a:lstStyle/>
          <a:p>
            <a:r>
              <a:rPr lang="ru-RU" dirty="0" smtClean="0"/>
              <a:t>2</a:t>
            </a:r>
            <a:endParaRPr lang="ru-RU" dirty="0"/>
          </a:p>
        </p:txBody>
      </p:sp>
      <p:sp>
        <p:nvSpPr>
          <p:cNvPr id="26" name="TextBox 25"/>
          <p:cNvSpPr txBox="1"/>
          <p:nvPr/>
        </p:nvSpPr>
        <p:spPr>
          <a:xfrm>
            <a:off x="6444208" y="2564904"/>
            <a:ext cx="2376264" cy="338554"/>
          </a:xfrm>
          <a:prstGeom prst="rect">
            <a:avLst/>
          </a:prstGeom>
          <a:noFill/>
        </p:spPr>
        <p:txBody>
          <a:bodyPr wrap="square" rtlCol="0">
            <a:spAutoFit/>
          </a:bodyPr>
          <a:lstStyle/>
          <a:p>
            <a:r>
              <a:rPr lang="en-US" sz="1600" b="1" dirty="0" smtClean="0">
                <a:solidFill>
                  <a:schemeClr val="tx1"/>
                </a:solidFill>
                <a:latin typeface="Arial" pitchFamily="34" charset="0"/>
                <a:cs typeface="Arial" pitchFamily="34" charset="0"/>
              </a:rPr>
              <a:t>Russian </a:t>
            </a:r>
            <a:r>
              <a:rPr lang="en-US" sz="1600" b="1" dirty="0" err="1" smtClean="0">
                <a:solidFill>
                  <a:schemeClr val="tx1"/>
                </a:solidFill>
                <a:latin typeface="Arial" pitchFamily="34" charset="0"/>
                <a:cs typeface="Arial" pitchFamily="34" charset="0"/>
              </a:rPr>
              <a:t>Pyotr</a:t>
            </a:r>
            <a:r>
              <a:rPr lang="en-US" sz="1600" b="1" dirty="0" smtClean="0">
                <a:solidFill>
                  <a:schemeClr val="tx1"/>
                </a:solidFill>
                <a:latin typeface="Arial" pitchFamily="34" charset="0"/>
                <a:cs typeface="Arial" pitchFamily="34" charset="0"/>
              </a:rPr>
              <a:t> </a:t>
            </a:r>
            <a:r>
              <a:rPr lang="en-US" sz="1600" b="1" dirty="0" err="1" smtClean="0">
                <a:solidFill>
                  <a:schemeClr val="tx1"/>
                </a:solidFill>
                <a:latin typeface="Arial" pitchFamily="34" charset="0"/>
                <a:cs typeface="Arial" pitchFamily="34" charset="0"/>
              </a:rPr>
              <a:t>Veliky</a:t>
            </a:r>
            <a:endParaRPr lang="ru-RU"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60648"/>
          </a:xfrm>
        </p:spPr>
        <p:txBody>
          <a:bodyPr>
            <a:normAutofit fontScale="90000"/>
          </a:bodyPr>
          <a:lstStyle/>
          <a:p>
            <a:endParaRPr lang="ru-RU" dirty="0"/>
          </a:p>
        </p:txBody>
      </p:sp>
      <p:pic>
        <p:nvPicPr>
          <p:cNvPr id="5" name="Рисунок 4" descr="екат велик.jpg"/>
          <p:cNvPicPr>
            <a:picLocks noChangeAspect="1"/>
          </p:cNvPicPr>
          <p:nvPr/>
        </p:nvPicPr>
        <p:blipFill>
          <a:blip r:embed="rId2" cstate="print"/>
          <a:stretch>
            <a:fillRect/>
          </a:stretch>
        </p:blipFill>
        <p:spPr>
          <a:xfrm rot="21405400">
            <a:off x="253035" y="323698"/>
            <a:ext cx="2304256" cy="2664296"/>
          </a:xfrm>
          <a:prstGeom prst="rect">
            <a:avLst/>
          </a:prstGeom>
        </p:spPr>
      </p:pic>
      <p:pic>
        <p:nvPicPr>
          <p:cNvPr id="6" name="Рисунок 5" descr="ник 2.jpg"/>
          <p:cNvPicPr>
            <a:picLocks noChangeAspect="1"/>
          </p:cNvPicPr>
          <p:nvPr/>
        </p:nvPicPr>
        <p:blipFill>
          <a:blip r:embed="rId3" cstate="print"/>
          <a:stretch>
            <a:fillRect/>
          </a:stretch>
        </p:blipFill>
        <p:spPr>
          <a:xfrm>
            <a:off x="3203848" y="476672"/>
            <a:ext cx="2325677" cy="2648029"/>
          </a:xfrm>
          <a:prstGeom prst="rect">
            <a:avLst/>
          </a:prstGeom>
        </p:spPr>
      </p:pic>
      <p:sp>
        <p:nvSpPr>
          <p:cNvPr id="8" name="TextBox 7"/>
          <p:cNvSpPr txBox="1"/>
          <p:nvPr/>
        </p:nvSpPr>
        <p:spPr>
          <a:xfrm rot="20587405">
            <a:off x="10921" y="2918526"/>
            <a:ext cx="2532489" cy="338554"/>
          </a:xfrm>
          <a:prstGeom prst="rect">
            <a:avLst/>
          </a:prstGeom>
          <a:noFill/>
        </p:spPr>
        <p:txBody>
          <a:bodyPr wrap="square" rtlCol="0">
            <a:spAutoFit/>
          </a:bodyPr>
          <a:lstStyle/>
          <a:p>
            <a:r>
              <a:rPr lang="en-US" sz="1600" b="1" dirty="0" smtClean="0">
                <a:latin typeface="Arial Black" pitchFamily="34" charset="0"/>
              </a:rPr>
              <a:t>Catherine the Great</a:t>
            </a:r>
            <a:endParaRPr lang="ru-RU" sz="1600" b="1" dirty="0">
              <a:latin typeface="Arial Black" pitchFamily="34" charset="0"/>
            </a:endParaRPr>
          </a:p>
        </p:txBody>
      </p:sp>
      <p:sp>
        <p:nvSpPr>
          <p:cNvPr id="9" name="TextBox 8"/>
          <p:cNvSpPr txBox="1"/>
          <p:nvPr/>
        </p:nvSpPr>
        <p:spPr>
          <a:xfrm rot="21157629">
            <a:off x="3283868" y="2857919"/>
            <a:ext cx="2520280" cy="338554"/>
          </a:xfrm>
          <a:prstGeom prst="rect">
            <a:avLst/>
          </a:prstGeom>
          <a:noFill/>
        </p:spPr>
        <p:txBody>
          <a:bodyPr wrap="square" rtlCol="0">
            <a:spAutoFit/>
          </a:bodyPr>
          <a:lstStyle/>
          <a:p>
            <a:pPr algn="ctr"/>
            <a:r>
              <a:rPr lang="en-US" sz="1600" b="1" dirty="0" smtClean="0">
                <a:latin typeface="Arial Black" pitchFamily="34" charset="0"/>
              </a:rPr>
              <a:t>Tsar Nicholas II</a:t>
            </a:r>
            <a:endParaRPr lang="ru-RU" sz="1600" b="1" dirty="0">
              <a:latin typeface="Arial Black" pitchFamily="34" charset="0"/>
            </a:endParaRPr>
          </a:p>
        </p:txBody>
      </p:sp>
      <p:pic>
        <p:nvPicPr>
          <p:cNvPr id="11" name="Содержимое 10" descr="ленин.jpg"/>
          <p:cNvPicPr>
            <a:picLocks noGrp="1" noChangeAspect="1"/>
          </p:cNvPicPr>
          <p:nvPr>
            <p:ph idx="1"/>
          </p:nvPr>
        </p:nvPicPr>
        <p:blipFill>
          <a:blip r:embed="rId4" cstate="print"/>
          <a:stretch>
            <a:fillRect/>
          </a:stretch>
        </p:blipFill>
        <p:spPr>
          <a:xfrm rot="281222">
            <a:off x="6023837" y="440840"/>
            <a:ext cx="2736304" cy="2160240"/>
          </a:xfrm>
        </p:spPr>
      </p:pic>
      <p:sp>
        <p:nvSpPr>
          <p:cNvPr id="12" name="TextBox 11"/>
          <p:cNvSpPr txBox="1"/>
          <p:nvPr/>
        </p:nvSpPr>
        <p:spPr>
          <a:xfrm rot="236026">
            <a:off x="5732688" y="2581417"/>
            <a:ext cx="2592288" cy="338554"/>
          </a:xfrm>
          <a:prstGeom prst="rect">
            <a:avLst/>
          </a:prstGeom>
          <a:noFill/>
        </p:spPr>
        <p:txBody>
          <a:bodyPr wrap="square" rtlCol="0">
            <a:spAutoFit/>
          </a:bodyPr>
          <a:lstStyle/>
          <a:p>
            <a:pPr algn="ctr"/>
            <a:r>
              <a:rPr lang="en-US" sz="1600" b="1" dirty="0">
                <a:latin typeface="Arial Black" pitchFamily="34" charset="0"/>
              </a:rPr>
              <a:t>Vladimir Lenin</a:t>
            </a:r>
          </a:p>
        </p:txBody>
      </p:sp>
      <p:sp>
        <p:nvSpPr>
          <p:cNvPr id="13" name="Овальная выноска 12"/>
          <p:cNvSpPr/>
          <p:nvPr/>
        </p:nvSpPr>
        <p:spPr>
          <a:xfrm>
            <a:off x="6047656" y="3284984"/>
            <a:ext cx="3096344" cy="3168352"/>
          </a:xfrm>
          <a:prstGeom prst="wedgeEllipseCallout">
            <a:avLst>
              <a:gd name="adj1" fmla="val -18064"/>
              <a:gd name="adj2" fmla="val 56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Vladimir Lenin</a:t>
            </a:r>
            <a:r>
              <a:rPr lang="ru-RU" dirty="0" smtClean="0">
                <a:solidFill>
                  <a:schemeClr val="tx1"/>
                </a:solidFill>
              </a:rPr>
              <a:t> </a:t>
            </a:r>
            <a:r>
              <a:rPr lang="en-US" dirty="0" smtClean="0">
                <a:solidFill>
                  <a:schemeClr val="tx1"/>
                </a:solidFill>
              </a:rPr>
              <a:t>is  inspirer and leader of the Bolshevik Revolution (1917), and the architect, builder, and first head (1917–24) of the Soviet state</a:t>
            </a:r>
            <a:r>
              <a:rPr lang="en-US" dirty="0" smtClean="0"/>
              <a:t>. </a:t>
            </a:r>
            <a:endParaRPr lang="ru-RU" dirty="0"/>
          </a:p>
        </p:txBody>
      </p:sp>
      <p:sp>
        <p:nvSpPr>
          <p:cNvPr id="14" name="Овальная выноска 13"/>
          <p:cNvSpPr/>
          <p:nvPr/>
        </p:nvSpPr>
        <p:spPr>
          <a:xfrm>
            <a:off x="3635896" y="3356992"/>
            <a:ext cx="2952328" cy="29523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Nicholas </a:t>
            </a:r>
            <a:r>
              <a:rPr lang="en-US" dirty="0" smtClean="0">
                <a:solidFill>
                  <a:schemeClr val="tx1"/>
                </a:solidFill>
              </a:rPr>
              <a:t>II is </a:t>
            </a:r>
            <a:r>
              <a:rPr lang="en-US" dirty="0">
                <a:solidFill>
                  <a:schemeClr val="tx1"/>
                </a:solidFill>
              </a:rPr>
              <a:t>the last </a:t>
            </a:r>
            <a:r>
              <a:rPr lang="en-US" dirty="0" smtClean="0">
                <a:solidFill>
                  <a:schemeClr val="tx1"/>
                </a:solidFill>
              </a:rPr>
              <a:t>Russian emperor</a:t>
            </a:r>
            <a:r>
              <a:rPr lang="en-US" dirty="0">
                <a:solidFill>
                  <a:schemeClr val="tx1"/>
                </a:solidFill>
              </a:rPr>
              <a:t> (1894–1917), who, with his wife, </a:t>
            </a:r>
            <a:r>
              <a:rPr lang="en-US" dirty="0" smtClean="0">
                <a:solidFill>
                  <a:schemeClr val="tx1"/>
                </a:solidFill>
              </a:rPr>
              <a:t>Alexandra, </a:t>
            </a:r>
            <a:r>
              <a:rPr lang="en-US" dirty="0">
                <a:solidFill>
                  <a:schemeClr val="tx1"/>
                </a:solidFill>
              </a:rPr>
              <a:t>and their children, was killed by the </a:t>
            </a:r>
            <a:r>
              <a:rPr lang="en-US" dirty="0" smtClean="0">
                <a:solidFill>
                  <a:schemeClr val="tx1"/>
                </a:solidFill>
              </a:rPr>
              <a:t>Bolsheviks</a:t>
            </a:r>
            <a:r>
              <a:rPr lang="en-US" dirty="0">
                <a:solidFill>
                  <a:schemeClr val="tx1"/>
                </a:solidFill>
              </a:rPr>
              <a:t> after the </a:t>
            </a:r>
            <a:r>
              <a:rPr lang="en-US" dirty="0" smtClean="0">
                <a:solidFill>
                  <a:schemeClr val="tx1"/>
                </a:solidFill>
              </a:rPr>
              <a:t>October Revolution.</a:t>
            </a:r>
            <a:endParaRPr lang="ru-RU" dirty="0">
              <a:solidFill>
                <a:schemeClr val="tx1"/>
              </a:solidFill>
            </a:endParaRPr>
          </a:p>
        </p:txBody>
      </p:sp>
      <p:sp>
        <p:nvSpPr>
          <p:cNvPr id="15" name="Овальная выноска 14"/>
          <p:cNvSpPr/>
          <p:nvPr/>
        </p:nvSpPr>
        <p:spPr>
          <a:xfrm>
            <a:off x="0" y="2996952"/>
            <a:ext cx="4139952" cy="38610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Catherine the </a:t>
            </a:r>
            <a:r>
              <a:rPr lang="en-US" dirty="0" smtClean="0">
                <a:solidFill>
                  <a:schemeClr val="tx1"/>
                </a:solidFill>
              </a:rPr>
              <a:t>Great</a:t>
            </a:r>
            <a:r>
              <a:rPr lang="ru-RU" dirty="0" smtClean="0">
                <a:solidFill>
                  <a:schemeClr val="tx1"/>
                </a:solidFill>
              </a:rPr>
              <a:t> </a:t>
            </a:r>
            <a:r>
              <a:rPr lang="en-US" dirty="0" smtClean="0">
                <a:solidFill>
                  <a:schemeClr val="tx1"/>
                </a:solidFill>
              </a:rPr>
              <a:t>is German-born empress of Russia (1762–96) who led her country into full participation in the political and cultural life of Europe, carrying on the work begun by Peter the Great. With her ministers she reorganized the administration and law of the Russian Empire and extended Russian territory, adding Crimea and much of Poland.</a:t>
            </a:r>
            <a:endParaRPr lang="ru-RU" dirty="0">
              <a:solidFill>
                <a:schemeClr val="tx1"/>
              </a:solidFill>
            </a:endParaRPr>
          </a:p>
        </p:txBody>
      </p:sp>
      <p:sp>
        <p:nvSpPr>
          <p:cNvPr id="16" name="Нижний колонтитул 15"/>
          <p:cNvSpPr>
            <a:spLocks noGrp="1"/>
          </p:cNvSpPr>
          <p:nvPr>
            <p:ph type="ftr" sz="quarter" idx="11"/>
          </p:nvPr>
        </p:nvSpPr>
        <p:spPr>
          <a:xfrm>
            <a:off x="6248400" y="6492875"/>
            <a:ext cx="2895600" cy="365125"/>
          </a:xfrm>
        </p:spPr>
        <p:txBody>
          <a:bodyPr/>
          <a:lstStyle/>
          <a:p>
            <a:r>
              <a:rPr lang="ru-RU" dirty="0" smtClean="0"/>
              <a:t>3</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92088"/>
          </a:xfrm>
        </p:spPr>
        <p:txBody>
          <a:bodyPr>
            <a:normAutofit fontScale="90000"/>
          </a:bodyPr>
          <a:lstStyle/>
          <a:p>
            <a:r>
              <a:rPr lang="en-US" b="1" dirty="0" smtClean="0">
                <a:latin typeface="Arial Black" pitchFamily="34" charset="0"/>
              </a:rPr>
              <a:t>The geographical position</a:t>
            </a:r>
            <a:r>
              <a:rPr lang="ru-RU" b="1" dirty="0" smtClean="0"/>
              <a:t/>
            </a:r>
            <a:br>
              <a:rPr lang="ru-RU" b="1" dirty="0" smtClean="0"/>
            </a:br>
            <a:endParaRPr lang="ru-RU" dirty="0"/>
          </a:p>
        </p:txBody>
      </p:sp>
      <p:pic>
        <p:nvPicPr>
          <p:cNvPr id="6" name="Содержимое 5" descr="геогр карта росс.jpg"/>
          <p:cNvPicPr>
            <a:picLocks noGrp="1" noChangeAspect="1"/>
          </p:cNvPicPr>
          <p:nvPr>
            <p:ph idx="1"/>
          </p:nvPr>
        </p:nvPicPr>
        <p:blipFill>
          <a:blip r:embed="rId2" cstate="print"/>
          <a:stretch>
            <a:fillRect/>
          </a:stretch>
        </p:blipFill>
        <p:spPr>
          <a:xfrm>
            <a:off x="251520" y="692696"/>
            <a:ext cx="8640960" cy="5976664"/>
          </a:xfrm>
        </p:spPr>
      </p:pic>
      <p:sp>
        <p:nvSpPr>
          <p:cNvPr id="7" name="Нижний колонтитул 6"/>
          <p:cNvSpPr>
            <a:spLocks noGrp="1"/>
          </p:cNvSpPr>
          <p:nvPr>
            <p:ph type="ftr" sz="quarter" idx="11"/>
          </p:nvPr>
        </p:nvSpPr>
        <p:spPr>
          <a:xfrm>
            <a:off x="6248400" y="6492875"/>
            <a:ext cx="2895600" cy="365125"/>
          </a:xfrm>
        </p:spPr>
        <p:txBody>
          <a:bodyPr/>
          <a:lstStyle/>
          <a:p>
            <a:r>
              <a:rPr lang="ru-RU" dirty="0" smtClean="0"/>
              <a:t>4</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19"/>
            <a:ext cx="8229600" cy="45719"/>
          </a:xfrm>
        </p:spPr>
        <p:txBody>
          <a:bodyPr>
            <a:normAutofit fontScale="90000"/>
          </a:bodyPr>
          <a:lstStyle/>
          <a:p>
            <a:endParaRPr lang="ru-RU" dirty="0"/>
          </a:p>
        </p:txBody>
      </p:sp>
      <p:sp>
        <p:nvSpPr>
          <p:cNvPr id="3" name="Содержимое 2"/>
          <p:cNvSpPr>
            <a:spLocks noGrp="1"/>
          </p:cNvSpPr>
          <p:nvPr>
            <p:ph idx="1"/>
          </p:nvPr>
        </p:nvSpPr>
        <p:spPr>
          <a:xfrm>
            <a:off x="251520" y="332656"/>
            <a:ext cx="8712968" cy="5904656"/>
          </a:xfrm>
        </p:spPr>
        <p:txBody>
          <a:bodyPr>
            <a:normAutofit/>
          </a:bodyPr>
          <a:lstStyle/>
          <a:p>
            <a:pPr fontAlgn="base">
              <a:buNone/>
            </a:pPr>
            <a:r>
              <a:rPr lang="ru-RU" sz="1800" b="1" dirty="0" smtClean="0"/>
              <a:t> </a:t>
            </a:r>
            <a:r>
              <a:rPr lang="en-US" sz="1800" dirty="0" smtClean="0"/>
              <a:t>Russia</a:t>
            </a:r>
            <a:r>
              <a:rPr lang="en-US" sz="1800" b="1" dirty="0" smtClean="0"/>
              <a:t> </a:t>
            </a:r>
            <a:r>
              <a:rPr lang="en-US" sz="1800" b="1" dirty="0"/>
              <a:t>is situated</a:t>
            </a:r>
            <a:r>
              <a:rPr lang="en-US" sz="1800" dirty="0"/>
              <a:t> (</a:t>
            </a:r>
            <a:r>
              <a:rPr lang="en-US" sz="1800" b="1" dirty="0"/>
              <a:t>located</a:t>
            </a:r>
            <a:r>
              <a:rPr lang="en-US" sz="1800" dirty="0"/>
              <a:t>) in the eastern part of</a:t>
            </a:r>
            <a:r>
              <a:rPr lang="en-US" sz="1800" b="1" dirty="0"/>
              <a:t> Europe </a:t>
            </a:r>
            <a:r>
              <a:rPr lang="en-US" sz="1800" dirty="0"/>
              <a:t>and the northern part of </a:t>
            </a:r>
            <a:r>
              <a:rPr lang="en-US" sz="1800" b="1" dirty="0" smtClean="0"/>
              <a:t>Asia</a:t>
            </a:r>
            <a:r>
              <a:rPr lang="en-US" sz="1800" dirty="0" smtClean="0"/>
              <a:t>.</a:t>
            </a:r>
            <a:r>
              <a:rPr lang="ru-RU" sz="1800" dirty="0" smtClean="0"/>
              <a:t> </a:t>
            </a:r>
            <a:r>
              <a:rPr lang="en-US" sz="1800" dirty="0" smtClean="0"/>
              <a:t>Russia </a:t>
            </a:r>
            <a:r>
              <a:rPr lang="en-US" sz="1800" b="1" dirty="0"/>
              <a:t>borders</a:t>
            </a:r>
            <a:r>
              <a:rPr lang="en-US" sz="1800" dirty="0"/>
              <a:t> </a:t>
            </a:r>
            <a:r>
              <a:rPr lang="en-US" sz="1800" b="1" dirty="0"/>
              <a:t>on</a:t>
            </a:r>
            <a:r>
              <a:rPr lang="en-US" sz="1800" dirty="0"/>
              <a:t> 12 countries on land. In the south Russia borders on China, Mongolia, Korea, Kazakhstan, Georgia and Azerbaijan. In the west it borders on Norway, Finland, the Baltic States, Belorussia, and the Ukraine</a:t>
            </a:r>
            <a:r>
              <a:rPr lang="en-US" sz="1800" dirty="0" smtClean="0"/>
              <a:t>.</a:t>
            </a:r>
            <a:r>
              <a:rPr lang="ru-RU" sz="1800" dirty="0" smtClean="0"/>
              <a:t> </a:t>
            </a:r>
            <a:r>
              <a:rPr lang="en-US" sz="1800" dirty="0"/>
              <a:t>The main areas of Russia are European part, </a:t>
            </a:r>
            <a:r>
              <a:rPr lang="en-US" sz="1800" b="1" dirty="0"/>
              <a:t>Siberia</a:t>
            </a:r>
            <a:r>
              <a:rPr lang="en-US" sz="1800" dirty="0"/>
              <a:t> and </a:t>
            </a:r>
            <a:r>
              <a:rPr lang="en-US" sz="1800" b="1" dirty="0"/>
              <a:t>Far Eas</a:t>
            </a:r>
            <a:r>
              <a:rPr lang="en-US" sz="1800" dirty="0"/>
              <a:t>t. The </a:t>
            </a:r>
            <a:r>
              <a:rPr lang="en-US" sz="1800" b="1" dirty="0"/>
              <a:t>Ural Mountains separate</a:t>
            </a:r>
            <a:r>
              <a:rPr lang="en-US" sz="1800" dirty="0"/>
              <a:t> Europe from </a:t>
            </a:r>
            <a:r>
              <a:rPr lang="en-US" sz="1800" dirty="0" smtClean="0"/>
              <a:t>Asia.</a:t>
            </a:r>
            <a:r>
              <a:rPr lang="ru-RU" sz="1800" dirty="0" smtClean="0"/>
              <a:t> </a:t>
            </a:r>
            <a:r>
              <a:rPr lang="en-US" sz="1800" dirty="0" smtClean="0"/>
              <a:t>Russia</a:t>
            </a:r>
            <a:r>
              <a:rPr lang="en-US" sz="1800" b="1" dirty="0" smtClean="0"/>
              <a:t> </a:t>
            </a:r>
            <a:r>
              <a:rPr lang="en-US" sz="1800" b="1" dirty="0"/>
              <a:t>is washed by</a:t>
            </a:r>
            <a:r>
              <a:rPr lang="en-US" sz="1800" dirty="0"/>
              <a:t> 12 seas and 2 oceans. </a:t>
            </a:r>
            <a:r>
              <a:rPr lang="ru-RU" sz="1800" dirty="0" smtClean="0"/>
              <a:t> </a:t>
            </a:r>
            <a:r>
              <a:rPr lang="en-US" sz="1800" dirty="0"/>
              <a:t>Russia’s greatest rivers are the</a:t>
            </a:r>
            <a:r>
              <a:rPr lang="en-US" sz="1800" b="1" dirty="0"/>
              <a:t> Don </a:t>
            </a:r>
            <a:r>
              <a:rPr lang="en-US" sz="1800" dirty="0"/>
              <a:t>and the </a:t>
            </a:r>
            <a:r>
              <a:rPr lang="en-US" sz="1800" b="1" dirty="0"/>
              <a:t>Volg</a:t>
            </a:r>
            <a:r>
              <a:rPr lang="en-US" sz="1800" dirty="0"/>
              <a:t>a in its European part, and the </a:t>
            </a:r>
            <a:r>
              <a:rPr lang="en-US" sz="1800" b="1" dirty="0"/>
              <a:t>Ob</a:t>
            </a:r>
            <a:r>
              <a:rPr lang="en-US" sz="1800" dirty="0"/>
              <a:t> and the </a:t>
            </a:r>
            <a:r>
              <a:rPr lang="en-US" sz="1800" b="1" dirty="0" err="1"/>
              <a:t>Yenisey</a:t>
            </a:r>
            <a:r>
              <a:rPr lang="en-US" sz="1800" dirty="0"/>
              <a:t> in West Siberia</a:t>
            </a:r>
            <a:r>
              <a:rPr lang="en-US" sz="1800" dirty="0" smtClean="0"/>
              <a:t>.</a:t>
            </a:r>
            <a:r>
              <a:rPr lang="ru-RU" sz="1800" dirty="0" smtClean="0"/>
              <a:t> </a:t>
            </a:r>
            <a:r>
              <a:rPr lang="en-US" sz="1800" b="1" dirty="0"/>
              <a:t>Lake Baikal </a:t>
            </a:r>
            <a:r>
              <a:rPr lang="en-US" sz="1800" dirty="0"/>
              <a:t>is the largest fresh water lake in the world, one of the </a:t>
            </a:r>
            <a:r>
              <a:rPr lang="en-US" sz="1800" b="1" dirty="0"/>
              <a:t>Seven Natural Wonders of the World</a:t>
            </a:r>
            <a:r>
              <a:rPr lang="en-US" sz="1800" dirty="0"/>
              <a:t>, the pearl of Siberia</a:t>
            </a:r>
            <a:r>
              <a:rPr lang="en-US" sz="1800" dirty="0" smtClean="0"/>
              <a:t>.</a:t>
            </a:r>
            <a:r>
              <a:rPr lang="ru-RU" sz="1800" dirty="0" smtClean="0"/>
              <a:t> </a:t>
            </a:r>
            <a:endParaRPr lang="en-US" sz="1800" dirty="0" smtClean="0"/>
          </a:p>
          <a:p>
            <a:pPr fontAlgn="base">
              <a:buNone/>
            </a:pPr>
            <a:r>
              <a:rPr lang="en-US" sz="1800" b="1" dirty="0" smtClean="0"/>
              <a:t>Vocabulary</a:t>
            </a:r>
            <a:r>
              <a:rPr lang="ru-RU" sz="1800" b="1" dirty="0" smtClean="0"/>
              <a:t>:</a:t>
            </a:r>
            <a:endParaRPr lang="ru-RU" sz="1800" b="1" dirty="0"/>
          </a:p>
          <a:p>
            <a:pPr fontAlgn="base">
              <a:buNone/>
            </a:pPr>
            <a:r>
              <a:rPr lang="en-US" sz="1800" b="1" dirty="0" smtClean="0"/>
              <a:t>To be situat</a:t>
            </a:r>
            <a:r>
              <a:rPr lang="en-US" sz="1800" dirty="0" smtClean="0"/>
              <a:t>ed – </a:t>
            </a:r>
            <a:r>
              <a:rPr lang="ru-RU" sz="1800" dirty="0" smtClean="0"/>
              <a:t>быть расположенным</a:t>
            </a:r>
            <a:endParaRPr lang="en-US" sz="1800" dirty="0" smtClean="0"/>
          </a:p>
          <a:p>
            <a:pPr fontAlgn="base">
              <a:buNone/>
            </a:pPr>
            <a:r>
              <a:rPr lang="en-US" sz="1800" b="1" dirty="0" smtClean="0"/>
              <a:t>To separate </a:t>
            </a:r>
            <a:r>
              <a:rPr lang="en-US" sz="1800" dirty="0" smtClean="0"/>
              <a:t>–</a:t>
            </a:r>
            <a:r>
              <a:rPr lang="ru-RU" sz="1800" dirty="0" smtClean="0"/>
              <a:t> разделять</a:t>
            </a:r>
            <a:r>
              <a:rPr lang="en-US" sz="1800" dirty="0" smtClean="0"/>
              <a:t> </a:t>
            </a:r>
          </a:p>
          <a:p>
            <a:pPr fontAlgn="base">
              <a:buNone/>
            </a:pPr>
            <a:r>
              <a:rPr lang="en-US" sz="1800" b="1" dirty="0" smtClean="0"/>
              <a:t>To be washed by </a:t>
            </a:r>
            <a:r>
              <a:rPr lang="en-US" sz="1800" dirty="0" smtClean="0"/>
              <a:t>–</a:t>
            </a:r>
            <a:r>
              <a:rPr lang="ru-RU" sz="1800" dirty="0" smtClean="0"/>
              <a:t> быть омытым</a:t>
            </a:r>
            <a:r>
              <a:rPr lang="en-US" sz="1800" dirty="0" smtClean="0"/>
              <a:t> </a:t>
            </a:r>
          </a:p>
          <a:p>
            <a:pPr fontAlgn="base">
              <a:buNone/>
            </a:pPr>
            <a:r>
              <a:rPr lang="en-US" sz="1800" b="1" dirty="0" smtClean="0"/>
              <a:t>Europe</a:t>
            </a:r>
            <a:r>
              <a:rPr lang="en-US" sz="1800" dirty="0" smtClean="0"/>
              <a:t> – </a:t>
            </a:r>
            <a:r>
              <a:rPr lang="ru-RU" sz="1800" dirty="0" smtClean="0"/>
              <a:t>Европа</a:t>
            </a:r>
            <a:endParaRPr lang="en-US" sz="1800" dirty="0" smtClean="0"/>
          </a:p>
          <a:p>
            <a:pPr fontAlgn="base">
              <a:buNone/>
            </a:pPr>
            <a:r>
              <a:rPr lang="en-US" sz="1800" b="1" dirty="0" smtClean="0"/>
              <a:t>Asia</a:t>
            </a:r>
            <a:r>
              <a:rPr lang="en-US" sz="1800" dirty="0" smtClean="0"/>
              <a:t> – </a:t>
            </a:r>
            <a:r>
              <a:rPr lang="ru-RU" sz="1800" dirty="0" smtClean="0"/>
              <a:t>Азия</a:t>
            </a:r>
            <a:endParaRPr lang="en-US" sz="1800" dirty="0" smtClean="0"/>
          </a:p>
          <a:p>
            <a:pPr fontAlgn="base">
              <a:buNone/>
            </a:pPr>
            <a:r>
              <a:rPr lang="en-US" sz="1800" b="1" dirty="0" smtClean="0"/>
              <a:t>Siberia</a:t>
            </a:r>
            <a:r>
              <a:rPr lang="en-US" sz="1800" dirty="0" smtClean="0"/>
              <a:t> – </a:t>
            </a:r>
            <a:r>
              <a:rPr lang="ru-RU" sz="1800" dirty="0" smtClean="0"/>
              <a:t>Сибирь</a:t>
            </a:r>
            <a:endParaRPr lang="en-US" sz="1800" dirty="0" smtClean="0"/>
          </a:p>
          <a:p>
            <a:pPr fontAlgn="base">
              <a:buNone/>
            </a:pPr>
            <a:r>
              <a:rPr lang="en-US" sz="1800" b="1" dirty="0" smtClean="0"/>
              <a:t>Far East </a:t>
            </a:r>
            <a:r>
              <a:rPr lang="en-US" sz="1800" dirty="0" smtClean="0"/>
              <a:t>– </a:t>
            </a:r>
            <a:r>
              <a:rPr lang="ru-RU" sz="1800" dirty="0" smtClean="0"/>
              <a:t>Дальний Восток</a:t>
            </a:r>
            <a:endParaRPr lang="en-US" sz="1800" dirty="0" smtClean="0"/>
          </a:p>
          <a:p>
            <a:pPr fontAlgn="base">
              <a:buNone/>
            </a:pPr>
            <a:r>
              <a:rPr lang="en-US" sz="1800" b="1" dirty="0" smtClean="0"/>
              <a:t>The Ural Mountains </a:t>
            </a:r>
            <a:r>
              <a:rPr lang="en-US" sz="1800" dirty="0" smtClean="0"/>
              <a:t>– </a:t>
            </a:r>
            <a:r>
              <a:rPr lang="ru-RU" sz="1800" dirty="0" smtClean="0"/>
              <a:t>Уральские горы</a:t>
            </a:r>
            <a:endParaRPr lang="en-US" sz="1800" dirty="0" smtClean="0"/>
          </a:p>
          <a:p>
            <a:pPr fontAlgn="base">
              <a:buNone/>
            </a:pPr>
            <a:r>
              <a:rPr lang="en-US" sz="1800" b="1" dirty="0" smtClean="0"/>
              <a:t>The Seven Natural Wonders of the World </a:t>
            </a:r>
            <a:r>
              <a:rPr lang="en-US" sz="1800" dirty="0" smtClean="0"/>
              <a:t>– </a:t>
            </a:r>
            <a:r>
              <a:rPr lang="ru-RU" sz="1800" dirty="0" smtClean="0"/>
              <a:t>семь чудес света.</a:t>
            </a:r>
            <a:endParaRPr lang="en-US" sz="1800" dirty="0" smtClean="0"/>
          </a:p>
          <a:p>
            <a:pPr fontAlgn="base">
              <a:buNone/>
            </a:pPr>
            <a:endParaRPr lang="en-US" sz="1600" dirty="0" smtClean="0"/>
          </a:p>
          <a:p>
            <a:pPr fontAlgn="base">
              <a:buNone/>
            </a:pPr>
            <a:endParaRPr lang="ru-RU" sz="1600" dirty="0" smtClean="0"/>
          </a:p>
          <a:p>
            <a:pPr fontAlgn="base">
              <a:buNone/>
            </a:pPr>
            <a:endParaRPr lang="en-US" sz="1600" dirty="0"/>
          </a:p>
          <a:p>
            <a:pPr>
              <a:buNone/>
            </a:pPr>
            <a:endParaRPr lang="en-US" sz="1600" dirty="0"/>
          </a:p>
          <a:p>
            <a:pPr>
              <a:buNone/>
            </a:pPr>
            <a:endParaRPr lang="ru-RU" sz="1600" dirty="0">
              <a:latin typeface="Arial" pitchFamily="34" charset="0"/>
              <a:cs typeface="Arial" pitchFamily="34" charset="0"/>
            </a:endParaRPr>
          </a:p>
        </p:txBody>
      </p:sp>
      <p:sp>
        <p:nvSpPr>
          <p:cNvPr id="4" name="Нижний колонтитул 3"/>
          <p:cNvSpPr>
            <a:spLocks noGrp="1"/>
          </p:cNvSpPr>
          <p:nvPr>
            <p:ph type="ftr" sz="quarter" idx="11"/>
          </p:nvPr>
        </p:nvSpPr>
        <p:spPr>
          <a:xfrm>
            <a:off x="6084168" y="6309320"/>
            <a:ext cx="2895600" cy="365125"/>
          </a:xfrm>
        </p:spPr>
        <p:txBody>
          <a:bodyPr/>
          <a:lstStyle/>
          <a:p>
            <a:r>
              <a:rPr lang="ru-RU" dirty="0" smtClean="0"/>
              <a:t>5</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normAutofit/>
          </a:bodyPr>
          <a:lstStyle/>
          <a:p>
            <a:r>
              <a:rPr lang="en-US" b="1" dirty="0" smtClean="0">
                <a:latin typeface="Arial Black" pitchFamily="34" charset="0"/>
              </a:rPr>
              <a:t>The national symbols</a:t>
            </a:r>
            <a:endParaRPr lang="ru-RU" dirty="0">
              <a:latin typeface="Arial Black" pitchFamily="34" charset="0"/>
            </a:endParaRPr>
          </a:p>
        </p:txBody>
      </p:sp>
      <p:sp>
        <p:nvSpPr>
          <p:cNvPr id="4" name="Нижний колонтитул 3"/>
          <p:cNvSpPr>
            <a:spLocks noGrp="1"/>
          </p:cNvSpPr>
          <p:nvPr>
            <p:ph type="ftr" sz="quarter" idx="11"/>
          </p:nvPr>
        </p:nvSpPr>
        <p:spPr>
          <a:xfrm>
            <a:off x="6248400" y="6492875"/>
            <a:ext cx="2895600" cy="365125"/>
          </a:xfrm>
        </p:spPr>
        <p:txBody>
          <a:bodyPr/>
          <a:lstStyle/>
          <a:p>
            <a:r>
              <a:rPr lang="en-US" dirty="0" smtClean="0"/>
              <a:t>6</a:t>
            </a:r>
            <a:endParaRPr lang="ru-RU" dirty="0"/>
          </a:p>
        </p:txBody>
      </p:sp>
      <p:pic>
        <p:nvPicPr>
          <p:cNvPr id="5" name="Рисунок 5" descr="2d48ab8ce57e.gif"/>
          <p:cNvPicPr>
            <a:picLocks noGrp="1" noChangeAspect="1"/>
          </p:cNvPicPr>
          <p:nvPr>
            <p:ph idx="1"/>
          </p:nvPr>
        </p:nvPicPr>
        <p:blipFill>
          <a:blip r:embed="rId2" cstate="print"/>
          <a:srcRect/>
          <a:stretch>
            <a:fillRect/>
          </a:stretch>
        </p:blipFill>
        <p:spPr bwMode="auto">
          <a:xfrm>
            <a:off x="539552" y="836712"/>
            <a:ext cx="2880320" cy="2088232"/>
          </a:xfrm>
          <a:prstGeom prst="rect">
            <a:avLst/>
          </a:prstGeom>
          <a:noFill/>
          <a:ln w="9525">
            <a:noFill/>
            <a:miter lim="800000"/>
            <a:headEnd/>
            <a:tailEnd/>
          </a:ln>
        </p:spPr>
      </p:pic>
      <p:sp>
        <p:nvSpPr>
          <p:cNvPr id="6" name="TextBox 5"/>
          <p:cNvSpPr txBox="1"/>
          <p:nvPr/>
        </p:nvSpPr>
        <p:spPr>
          <a:xfrm>
            <a:off x="755576" y="548680"/>
            <a:ext cx="2160240" cy="338554"/>
          </a:xfrm>
          <a:prstGeom prst="rect">
            <a:avLst/>
          </a:prstGeom>
          <a:noFill/>
        </p:spPr>
        <p:txBody>
          <a:bodyPr wrap="square" rtlCol="0">
            <a:spAutoFit/>
          </a:bodyPr>
          <a:lstStyle/>
          <a:p>
            <a:pPr algn="ctr"/>
            <a:r>
              <a:rPr lang="en-US" sz="1600" dirty="0" smtClean="0">
                <a:latin typeface="Arial Black" pitchFamily="34" charset="0"/>
              </a:rPr>
              <a:t>The flag</a:t>
            </a:r>
            <a:endParaRPr lang="ru-RU" sz="1600" dirty="0">
              <a:latin typeface="Arial Black" pitchFamily="34" charset="0"/>
            </a:endParaRPr>
          </a:p>
        </p:txBody>
      </p:sp>
      <p:sp>
        <p:nvSpPr>
          <p:cNvPr id="8" name="Овальная выноска 7"/>
          <p:cNvSpPr/>
          <p:nvPr/>
        </p:nvSpPr>
        <p:spPr>
          <a:xfrm rot="20998503">
            <a:off x="4116794" y="829315"/>
            <a:ext cx="5112568" cy="26642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cs typeface="Times New Roman" pitchFamily="18" charset="0"/>
              </a:rPr>
              <a:t>The stripes are white, blue and red. These </a:t>
            </a:r>
            <a:r>
              <a:rPr lang="en-US" dirty="0" err="1" smtClean="0">
                <a:solidFill>
                  <a:schemeClr val="tx1"/>
                </a:solidFill>
                <a:cs typeface="Times New Roman" pitchFamily="18" charset="0"/>
              </a:rPr>
              <a:t>colours</a:t>
            </a:r>
            <a:r>
              <a:rPr lang="en-US" dirty="0">
                <a:solidFill>
                  <a:schemeClr val="tx1"/>
                </a:solidFill>
                <a:cs typeface="Times New Roman" pitchFamily="18" charset="0"/>
              </a:rPr>
              <a:t> </a:t>
            </a:r>
            <a:r>
              <a:rPr lang="en-US" dirty="0" smtClean="0">
                <a:solidFill>
                  <a:schemeClr val="tx1"/>
                </a:solidFill>
                <a:cs typeface="Times New Roman" pitchFamily="18" charset="0"/>
              </a:rPr>
              <a:t>have always been symbolic in Russia</a:t>
            </a:r>
            <a:r>
              <a:rPr lang="ru-RU" dirty="0" smtClean="0">
                <a:solidFill>
                  <a:schemeClr val="tx1"/>
                </a:solidFill>
                <a:cs typeface="Times New Roman" pitchFamily="18" charset="0"/>
              </a:rPr>
              <a:t>:</a:t>
            </a:r>
            <a:r>
              <a:rPr lang="en-US" dirty="0" smtClean="0">
                <a:solidFill>
                  <a:schemeClr val="tx1"/>
                </a:solidFill>
                <a:cs typeface="Times New Roman" pitchFamily="18" charset="0"/>
              </a:rPr>
              <a:t> white-noble and sincere, blue-honest  and  devoted to friends, family and to the country. The</a:t>
            </a:r>
            <a:r>
              <a:rPr lang="ru-RU" dirty="0" smtClean="0">
                <a:solidFill>
                  <a:schemeClr val="tx1"/>
                </a:solidFill>
                <a:cs typeface="Times New Roman" pitchFamily="18" charset="0"/>
              </a:rPr>
              <a:t> </a:t>
            </a:r>
            <a:r>
              <a:rPr lang="en-US" dirty="0" smtClean="0">
                <a:solidFill>
                  <a:schemeClr val="tx1"/>
                </a:solidFill>
                <a:cs typeface="Times New Roman" pitchFamily="18" charset="0"/>
              </a:rPr>
              <a:t>red </a:t>
            </a:r>
            <a:r>
              <a:rPr lang="en-US" dirty="0" err="1" smtClean="0">
                <a:solidFill>
                  <a:schemeClr val="tx1"/>
                </a:solidFill>
                <a:cs typeface="Times New Roman" pitchFamily="18" charset="0"/>
              </a:rPr>
              <a:t>colour</a:t>
            </a:r>
            <a:r>
              <a:rPr lang="en-US" dirty="0" smtClean="0">
                <a:solidFill>
                  <a:schemeClr val="tx1"/>
                </a:solidFill>
                <a:cs typeface="Times New Roman" pitchFamily="18" charset="0"/>
              </a:rPr>
              <a:t> has always meant love and bravery.</a:t>
            </a:r>
            <a:endParaRPr lang="en-US" dirty="0">
              <a:solidFill>
                <a:schemeClr val="tx1"/>
              </a:solidFill>
              <a:cs typeface="Times New Roman" pitchFamily="18" charset="0"/>
            </a:endParaRPr>
          </a:p>
        </p:txBody>
      </p:sp>
      <p:pic>
        <p:nvPicPr>
          <p:cNvPr id="9" name="Рисунок 10" descr="p1_00313225410933.gif"/>
          <p:cNvPicPr>
            <a:picLocks noChangeAspect="1"/>
          </p:cNvPicPr>
          <p:nvPr/>
        </p:nvPicPr>
        <p:blipFill>
          <a:blip r:embed="rId3" cstate="print"/>
          <a:srcRect/>
          <a:stretch>
            <a:fillRect/>
          </a:stretch>
        </p:blipFill>
        <p:spPr bwMode="auto">
          <a:xfrm>
            <a:off x="467545" y="3573016"/>
            <a:ext cx="2664295" cy="3462536"/>
          </a:xfrm>
          <a:prstGeom prst="rect">
            <a:avLst/>
          </a:prstGeom>
          <a:noFill/>
          <a:ln w="9525">
            <a:noFill/>
            <a:miter lim="800000"/>
            <a:headEnd/>
            <a:tailEnd/>
          </a:ln>
        </p:spPr>
      </p:pic>
      <p:sp>
        <p:nvSpPr>
          <p:cNvPr id="10" name="TextBox 9"/>
          <p:cNvSpPr txBox="1"/>
          <p:nvPr/>
        </p:nvSpPr>
        <p:spPr>
          <a:xfrm>
            <a:off x="467544" y="3140968"/>
            <a:ext cx="3024336" cy="338554"/>
          </a:xfrm>
          <a:prstGeom prst="rect">
            <a:avLst/>
          </a:prstGeom>
          <a:noFill/>
        </p:spPr>
        <p:txBody>
          <a:bodyPr wrap="square" rtlCol="0">
            <a:spAutoFit/>
          </a:bodyPr>
          <a:lstStyle/>
          <a:p>
            <a:pPr algn="ctr"/>
            <a:r>
              <a:rPr lang="en-US" sz="1600" b="1" dirty="0">
                <a:latin typeface="Arial Black" pitchFamily="34" charset="0"/>
                <a:cs typeface="Times New Roman" pitchFamily="18" charset="0"/>
              </a:rPr>
              <a:t>T</a:t>
            </a:r>
            <a:r>
              <a:rPr lang="en-US" sz="1600" b="1" dirty="0" smtClean="0">
                <a:latin typeface="Arial Black" pitchFamily="34" charset="0"/>
                <a:cs typeface="Times New Roman" pitchFamily="18" charset="0"/>
              </a:rPr>
              <a:t>he national   emblem</a:t>
            </a:r>
            <a:endParaRPr lang="ru-RU" sz="1600" b="1" dirty="0">
              <a:latin typeface="Arial Black" pitchFamily="34" charset="0"/>
              <a:cs typeface="Times New Roman" pitchFamily="18" charset="0"/>
            </a:endParaRPr>
          </a:p>
        </p:txBody>
      </p:sp>
      <p:sp>
        <p:nvSpPr>
          <p:cNvPr id="11" name="Овальная выноска 10"/>
          <p:cNvSpPr/>
          <p:nvPr/>
        </p:nvSpPr>
        <p:spPr>
          <a:xfrm rot="20897114">
            <a:off x="3432141" y="3882979"/>
            <a:ext cx="4752528" cy="27363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Times New Roman" pitchFamily="18" charset="0"/>
              </a:rPr>
              <a:t>The national emblem </a:t>
            </a:r>
          </a:p>
          <a:p>
            <a:pPr algn="ctr"/>
            <a:r>
              <a:rPr lang="en-US" dirty="0" smtClean="0">
                <a:solidFill>
                  <a:schemeClr val="tx1"/>
                </a:solidFill>
                <a:cs typeface="Times New Roman" pitchFamily="18" charset="0"/>
              </a:rPr>
              <a:t>is – a two  headed eagle. It is the most ancient symbol of Russia</a:t>
            </a:r>
            <a:r>
              <a:rPr lang="en-US" b="1" dirty="0" smtClean="0">
                <a:cs typeface="Times New Roman" pitchFamily="18" charset="0"/>
              </a:rPr>
              <a:t>.</a:t>
            </a:r>
            <a:endParaRPr lang="ru-RU" b="1" dirty="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en-US" sz="4000" b="1" dirty="0" smtClean="0">
                <a:latin typeface="Arial Black" pitchFamily="34" charset="0"/>
              </a:rPr>
              <a:t>The political system</a:t>
            </a:r>
            <a:endParaRPr lang="ru-RU" sz="4000" dirty="0">
              <a:latin typeface="Arial Black" pitchFamily="34" charset="0"/>
            </a:endParaRPr>
          </a:p>
        </p:txBody>
      </p:sp>
      <p:graphicFrame>
        <p:nvGraphicFramePr>
          <p:cNvPr id="5" name="Содержимое 4"/>
          <p:cNvGraphicFramePr>
            <a:graphicFrameLocks noGrp="1"/>
          </p:cNvGraphicFramePr>
          <p:nvPr>
            <p:ph idx="1"/>
          </p:nvPr>
        </p:nvGraphicFramePr>
        <p:xfrm>
          <a:off x="179512" y="764704"/>
          <a:ext cx="8640763" cy="575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a:xfrm>
            <a:off x="6248400" y="6492875"/>
            <a:ext cx="2895600" cy="365125"/>
          </a:xfrm>
        </p:spPr>
        <p:txBody>
          <a:bodyPr/>
          <a:lstStyle/>
          <a:p>
            <a:r>
              <a:rPr lang="en-US" dirty="0"/>
              <a:t>7</a:t>
            </a:r>
            <a:endParaRPr lang="ru-RU" dirty="0"/>
          </a:p>
        </p:txBody>
      </p:sp>
      <p:pic>
        <p:nvPicPr>
          <p:cNvPr id="6" name="Рисунок 5" descr="путин.jpg"/>
          <p:cNvPicPr>
            <a:picLocks noChangeAspect="1"/>
          </p:cNvPicPr>
          <p:nvPr/>
        </p:nvPicPr>
        <p:blipFill>
          <a:blip r:embed="rId7" cstate="print"/>
          <a:stretch>
            <a:fillRect/>
          </a:stretch>
        </p:blipFill>
        <p:spPr>
          <a:xfrm>
            <a:off x="5796136" y="836712"/>
            <a:ext cx="3096344" cy="1872208"/>
          </a:xfrm>
          <a:prstGeom prst="rect">
            <a:avLst/>
          </a:prstGeom>
        </p:spPr>
      </p:pic>
      <p:pic>
        <p:nvPicPr>
          <p:cNvPr id="7" name="Рисунок 6" descr="совет федер.jpg"/>
          <p:cNvPicPr>
            <a:picLocks noChangeAspect="1"/>
          </p:cNvPicPr>
          <p:nvPr/>
        </p:nvPicPr>
        <p:blipFill>
          <a:blip r:embed="rId8" cstate="print"/>
          <a:stretch>
            <a:fillRect/>
          </a:stretch>
        </p:blipFill>
        <p:spPr>
          <a:xfrm>
            <a:off x="5508104" y="2924944"/>
            <a:ext cx="3312368" cy="1512168"/>
          </a:xfrm>
          <a:prstGeom prst="rect">
            <a:avLst/>
          </a:prstGeom>
        </p:spPr>
      </p:pic>
      <p:pic>
        <p:nvPicPr>
          <p:cNvPr id="8" name="Рисунок 7" descr="суды.jpg"/>
          <p:cNvPicPr>
            <a:picLocks noChangeAspect="1"/>
          </p:cNvPicPr>
          <p:nvPr/>
        </p:nvPicPr>
        <p:blipFill>
          <a:blip r:embed="rId9" cstate="print"/>
          <a:stretch>
            <a:fillRect/>
          </a:stretch>
        </p:blipFill>
        <p:spPr>
          <a:xfrm>
            <a:off x="5724128" y="4653136"/>
            <a:ext cx="3024336" cy="16459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14060</TotalTime>
  <Words>1103</Words>
  <Application>Microsoft Office PowerPoint</Application>
  <PresentationFormat>Экран (4:3)</PresentationFormat>
  <Paragraphs>120</Paragraphs>
  <Slides>17</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HISTORY</vt:lpstr>
      <vt:lpstr>Презентация PowerPoint</vt:lpstr>
      <vt:lpstr>The geographical position </vt:lpstr>
      <vt:lpstr>Презентация PowerPoint</vt:lpstr>
      <vt:lpstr>The national symbols</vt:lpstr>
      <vt:lpstr>The political system</vt:lpstr>
      <vt:lpstr>The natural resources </vt:lpstr>
      <vt:lpstr>The culture and traditions</vt:lpstr>
      <vt:lpstr>Презентация PowerPoint</vt:lpstr>
      <vt:lpstr>Victory Day</vt:lpstr>
      <vt:lpstr>Moscow </vt:lpstr>
      <vt:lpstr>The industry and progress</vt:lpstr>
      <vt:lpstr>The education</vt:lpstr>
      <vt:lpstr>Russia is a country of opportunities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238</cp:revision>
  <dcterms:created xsi:type="dcterms:W3CDTF">2022-04-27T07:36:13Z</dcterms:created>
  <dcterms:modified xsi:type="dcterms:W3CDTF">2023-03-13T12:54:18Z</dcterms:modified>
</cp:coreProperties>
</file>