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712703"/>
    <a:srgbClr val="B94900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-8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873C9E-7EBC-43A0-BBA1-92A4940E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7300" y="811530"/>
            <a:ext cx="6467203" cy="296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6000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1</a:t>
            </a:r>
            <a:r>
              <a:rPr lang="ru-RU" sz="6000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Tahoma" panose="020B0604030504040204" pitchFamily="34" charset="0"/>
                <a:cs typeface="Gotham Pro Black" panose="02000903040000020004" pitchFamily="50" charset="0"/>
              </a:rPr>
              <a:t>2 апреля-</a:t>
            </a:r>
          </a:p>
          <a:p>
            <a:pPr algn="ctr">
              <a:lnSpc>
                <a:spcPts val="5500"/>
              </a:lnSpc>
            </a:pPr>
            <a:r>
              <a:rPr lang="ru-RU" sz="6000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Tahoma" panose="020B0604030504040204" pitchFamily="34" charset="0"/>
                <a:cs typeface="Gotham Pro Black" panose="02000903040000020004" pitchFamily="50" charset="0"/>
              </a:rPr>
              <a:t>День космонавтики</a:t>
            </a:r>
          </a:p>
          <a:p>
            <a:pPr algn="ctr">
              <a:lnSpc>
                <a:spcPts val="5500"/>
              </a:lnSpc>
            </a:pPr>
            <a:r>
              <a:rPr lang="ru-RU" sz="6000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Tahoma" panose="020B0604030504040204" pitchFamily="34" charset="0"/>
                <a:cs typeface="Gotham Pro Black" panose="02000903040000020004" pitchFamily="50" charset="0"/>
              </a:rPr>
              <a:t>Урок «Разговор о важном»</a:t>
            </a:r>
            <a:endParaRPr lang="ru-RU" sz="6000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8770" y="4754880"/>
            <a:ext cx="454913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Учитель: Хасанова А.В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МОУ СОШ№10 ,г Магнитогорск</a:t>
            </a:r>
            <a:endParaRPr lang="ru-RU" sz="2400" dirty="0">
              <a:solidFill>
                <a:srgbClr val="FF0000"/>
              </a:solidFill>
              <a:latin typeface="Monotype Corsiva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F7D1AE-82D8-477B-8F72-99C53974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0358" y="1480891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>
                <a:latin typeface="DIN Pro Regular" panose="0200050303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19574"/>
            <a:ext cx="4730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n w="9525">
                  <a:noFill/>
                </a:ln>
                <a:solidFill>
                  <a:srgbClr val="FF0000"/>
                </a:solidFill>
                <a:latin typeface="DIN Pro Medium" panose="0200050303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Классный уголок </a:t>
            </a:r>
            <a:endParaRPr lang="ru-RU" sz="3000" b="1" dirty="0">
              <a:ln w="9525">
                <a:noFill/>
              </a:ln>
              <a:solidFill>
                <a:srgbClr val="FF0000"/>
              </a:solidFill>
              <a:latin typeface="DIN Pro Medium" panose="02000503030000020004" pitchFamily="50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 descr="jG_HwC7TP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440" y="1340166"/>
            <a:ext cx="6366510" cy="47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37270-EE80-4CE2-8D68-2FA95412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719574"/>
            <a:ext cx="4730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ln w="9525">
                  <a:noFill/>
                </a:ln>
                <a:solidFill>
                  <a:srgbClr val="FF0000"/>
                </a:solidFill>
                <a:latin typeface="DIN Pro Medium" panose="0200050303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Заголовок слайда</a:t>
            </a:r>
          </a:p>
        </p:txBody>
      </p:sp>
      <p:pic>
        <p:nvPicPr>
          <p:cNvPr id="7" name="Рисунок 6" descr="PEDVPG296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59" y="605790"/>
            <a:ext cx="4234815" cy="5829300"/>
          </a:xfrm>
          <a:prstGeom prst="rect">
            <a:avLst/>
          </a:prstGeom>
        </p:spPr>
      </p:pic>
      <p:pic>
        <p:nvPicPr>
          <p:cNvPr id="8" name="Рисунок 7" descr="yo1221g_gZ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1967" y="582930"/>
            <a:ext cx="4397693" cy="58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56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283CFC-D510-4DAB-977A-1D747D5D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0358" y="792910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DIN Pro Regular" panose="02000503030000020004" pitchFamily="50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</a:p>
        </p:txBody>
      </p:sp>
      <p:pic>
        <p:nvPicPr>
          <p:cNvPr id="6" name="Рисунок 5" descr="aQ5QzUpjp1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72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2kEdRNdX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143501" cy="6858000"/>
          </a:xfrm>
        </p:spPr>
      </p:pic>
      <p:pic>
        <p:nvPicPr>
          <p:cNvPr id="5" name="Рисунок 4" descr="QNgmdNTnY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29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Данил</cp:lastModifiedBy>
  <cp:revision>77</cp:revision>
  <dcterms:created xsi:type="dcterms:W3CDTF">2013-11-19T05:52:05Z</dcterms:created>
  <dcterms:modified xsi:type="dcterms:W3CDTF">2023-05-06T12:51:49Z</dcterms:modified>
</cp:coreProperties>
</file>