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53" r:id="rId6"/>
    <p:sldId id="342" r:id="rId7"/>
    <p:sldId id="263" r:id="rId8"/>
    <p:sldId id="343" r:id="rId9"/>
    <p:sldId id="345" r:id="rId10"/>
    <p:sldId id="344" r:id="rId11"/>
    <p:sldId id="338" r:id="rId12"/>
    <p:sldId id="340" r:id="rId13"/>
    <p:sldId id="341" r:id="rId14"/>
    <p:sldId id="348" r:id="rId15"/>
    <p:sldId id="346" r:id="rId16"/>
    <p:sldId id="347" r:id="rId17"/>
    <p:sldId id="286" r:id="rId18"/>
    <p:sldId id="339" r:id="rId19"/>
    <p:sldId id="349" r:id="rId20"/>
    <p:sldId id="350" r:id="rId21"/>
    <p:sldId id="351" r:id="rId22"/>
    <p:sldId id="276" r:id="rId23"/>
    <p:sldId id="35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4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3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14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25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67A92-793D-4B25-B121-48690847C0A3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AE1F6-8F91-4A90-8F9B-1339C5C490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57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C7A5F-2A30-4A8B-BAD0-47EB3E15E6E8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82A05-6D41-4F2C-8D14-2D2E6A9F70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197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C0548-535B-44B4-BED2-AB795E961347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5B340-929F-4BBE-A8F8-989BD3FFE9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CCBE2-801A-463D-86A1-9606CCA308B7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27B37-FD9C-45E9-9DAE-6A44C9803F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6D804-5BDD-46BA-B8C5-EE15BEF77FCE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B332E-C58F-47E3-A3CB-4A7CD3D4D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6DA55-E353-4EC0-824E-5D45B1E86C80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221E4-EDA0-4D72-BED7-2B390EE8A8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F5A1D-861F-45A6-ACE6-7930658004DE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89CA0-DEF8-4721-BA7B-322DB3C0A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55AFB-0D3A-4BD0-A4D9-85F019047360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57E43-CB3E-42A6-BFB8-44C1F01C6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3C72A-50AC-4D73-937E-ADF3673AF011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F7C5C-0F26-451C-ADD9-3AB98FC9E7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72C9F-89AA-4655-B551-BE52FD04597B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E6317-DD08-4A0D-BDF1-CC7227B169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4A8AE-41AA-4182-8E9D-663B43838D23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03E98-9941-4001-9EF7-DEE6E316C8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56F89-D02E-48D4-A708-6C5149D0491B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C1751-87AA-4675-944C-FB5CA84B4F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6DA55-E353-4EC0-824E-5D45B1E86C80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221E4-EDA0-4D72-BED7-2B390EE8A8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543A0E-6B53-4A81-9C08-EFD94F26A9C0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9D354-6E79-43BF-AA0B-1FC84B4018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D8674-7588-4937-80A0-3D268572DAB3}" type="datetimeFigureOut">
              <a:rPr lang="ru-RU" smtClean="0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AC34CB-486B-406C-BA86-B511789FAB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Блок-схема: документ 6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7" descr="1.png"/>
          <p:cNvPicPr>
            <a:picLocks noChangeAspect="1"/>
          </p:cNvPicPr>
          <p:nvPr userDrawn="1"/>
        </p:nvPicPr>
        <p:blipFill>
          <a:blip r:embed="rId14" cstate="print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40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2150" y="2071678"/>
            <a:ext cx="78581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ЛЕПБУК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3314"/>
            <a:ext cx="93931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Подготовила: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воспитатель группы     </a:t>
            </a:r>
          </a:p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компенсирующей направленности</a:t>
            </a:r>
          </a:p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«СОЛНЫШКО» </a:t>
            </a:r>
          </a:p>
          <a:p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Богдан Марина Владимировна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14290"/>
            <a:ext cx="8358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21 посёлка Октябрьского муниципального образования Ленинградский район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06" y="6715172"/>
            <a:ext cx="1285852" cy="142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Разновидности </a:t>
            </a:r>
            <a:r>
              <a:rPr lang="ru-RU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лепбуков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286908" cy="4786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Существуют разновидности тематических папок в зависимости от назначения: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тематические,   игровые,   праздничные, автобиографические (отчет о каком-то важном событии в жизни ребенка: путешествии, дне рождения и т.д.)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бовь\Desktop\презентации лепбуки\SAM_8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2500330" cy="1875248"/>
          </a:xfrm>
          <a:prstGeom prst="rect">
            <a:avLst/>
          </a:prstGeom>
          <a:noFill/>
        </p:spPr>
      </p:pic>
      <p:pic>
        <p:nvPicPr>
          <p:cNvPr id="3075" name="Picture 3" descr="C:\Users\Любовь\Desktop\презентации лепбуки\SAM_8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500306"/>
            <a:ext cx="2786050" cy="2089538"/>
          </a:xfrm>
          <a:prstGeom prst="rect">
            <a:avLst/>
          </a:prstGeom>
          <a:noFill/>
        </p:spPr>
      </p:pic>
      <p:pic>
        <p:nvPicPr>
          <p:cNvPr id="3076" name="Picture 4" descr="C:\Users\Любовь\Desktop\презентации лепбуки\IMG_20220210_110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571744"/>
            <a:ext cx="1875230" cy="2500306"/>
          </a:xfrm>
          <a:prstGeom prst="rect">
            <a:avLst/>
          </a:prstGeom>
          <a:noFill/>
        </p:spPr>
      </p:pic>
      <p:pic>
        <p:nvPicPr>
          <p:cNvPr id="3077" name="Picture 5" descr="C:\Users\Любовь\Desktop\презентации лепбуки\SAM_8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43446"/>
            <a:ext cx="2666986" cy="2000240"/>
          </a:xfrm>
          <a:prstGeom prst="rect">
            <a:avLst/>
          </a:prstGeom>
          <a:noFill/>
        </p:spPr>
      </p:pic>
      <p:pic>
        <p:nvPicPr>
          <p:cNvPr id="3078" name="Picture 6" descr="C:\Users\Любовь\Desktop\марине\SAM_5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71488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Праздничный 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«Зима»</a:t>
            </a:r>
            <a:endParaRPr lang="ru-RU" dirty="0"/>
          </a:p>
        </p:txBody>
      </p:sp>
      <p:pic>
        <p:nvPicPr>
          <p:cNvPr id="6146" name="Picture 2" descr="C:\Users\Любовь\Desktop\презентации лепбуки\IMG_20220210_11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3"/>
            <a:ext cx="4143404" cy="5524539"/>
          </a:xfrm>
          <a:prstGeom prst="rect">
            <a:avLst/>
          </a:prstGeom>
          <a:noFill/>
        </p:spPr>
      </p:pic>
      <p:pic>
        <p:nvPicPr>
          <p:cNvPr id="5" name="Picture 5" descr="C:\Users\Любовь\Desktop\презентации лепбуки\IMG_20220210_110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4143404" cy="5524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Любовь\Desktop\презентации лепбуки\IMG_20220210_11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7166"/>
            <a:ext cx="2428892" cy="3143248"/>
          </a:xfrm>
          <a:prstGeom prst="rect">
            <a:avLst/>
          </a:prstGeom>
          <a:noFill/>
        </p:spPr>
      </p:pic>
      <p:pic>
        <p:nvPicPr>
          <p:cNvPr id="4102" name="Picture 6" descr="C:\Users\Любовь\Desktop\презентации лепбуки\IMG_20220210_110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429000"/>
            <a:ext cx="2643206" cy="3238522"/>
          </a:xfrm>
          <a:prstGeom prst="rect">
            <a:avLst/>
          </a:prstGeom>
          <a:noFill/>
        </p:spPr>
      </p:pic>
      <p:pic>
        <p:nvPicPr>
          <p:cNvPr id="9" name="Picture 3" descr="C:\Users\Любовь\Desktop\презентации лепбуки\IMG_20220210_11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8604"/>
            <a:ext cx="2411033" cy="2928958"/>
          </a:xfrm>
          <a:prstGeom prst="rect">
            <a:avLst/>
          </a:prstGeom>
          <a:noFill/>
        </p:spPr>
      </p:pic>
      <p:pic>
        <p:nvPicPr>
          <p:cNvPr id="4103" name="Picture 7" descr="C:\Users\Любовь\Desktop\презентации лепбуки\IMG_20220210_110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9" y="3714752"/>
            <a:ext cx="2160981" cy="2881309"/>
          </a:xfrm>
          <a:prstGeom prst="rect">
            <a:avLst/>
          </a:prstGeom>
          <a:noFill/>
        </p:spPr>
      </p:pic>
      <p:pic>
        <p:nvPicPr>
          <p:cNvPr id="12" name="Picture 2" descr="C:\Users\Любовь\Desktop\презентации лепбуки\IMG_20220210_110005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00042"/>
            <a:ext cx="2237186" cy="2982915"/>
          </a:xfrm>
          <a:prstGeom prst="rect">
            <a:avLst/>
          </a:prstGeom>
          <a:noFill/>
        </p:spPr>
      </p:pic>
      <p:pic>
        <p:nvPicPr>
          <p:cNvPr id="4104" name="Picture 8" descr="C:\Users\Любовь\Desktop\презентации лепбуки\IMG_20220210_1104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143248"/>
            <a:ext cx="3143272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Тематический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«Красная книга»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Любовь\Desktop\презентации лепбуки\SAM_8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1142984"/>
            <a:ext cx="7286677" cy="5465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06" y="6715172"/>
            <a:ext cx="1285852" cy="142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21429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7170" name="Picture 2" descr="C:\Users\Любовь\Desktop\презентации лепбуки\SAM_8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89"/>
            <a:ext cx="4143404" cy="3107553"/>
          </a:xfrm>
          <a:prstGeom prst="rect">
            <a:avLst/>
          </a:prstGeom>
          <a:noFill/>
        </p:spPr>
      </p:pic>
      <p:pic>
        <p:nvPicPr>
          <p:cNvPr id="7171" name="Picture 3" descr="C:\Users\Любовь\Desktop\презентации лепбуки\SAM_8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190997" cy="3143248"/>
          </a:xfrm>
          <a:prstGeom prst="rect">
            <a:avLst/>
          </a:prstGeom>
          <a:noFill/>
        </p:spPr>
      </p:pic>
      <p:pic>
        <p:nvPicPr>
          <p:cNvPr id="7172" name="Picture 4" descr="C:\Users\Любовь\Desktop\презентации лепбуки\SAM_8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4143404" cy="2946818"/>
          </a:xfrm>
          <a:prstGeom prst="rect">
            <a:avLst/>
          </a:prstGeom>
          <a:noFill/>
        </p:spPr>
      </p:pic>
      <p:pic>
        <p:nvPicPr>
          <p:cNvPr id="7173" name="Picture 5" descr="C:\Users\Любовь\Desktop\презентации лепбуки\SAM_8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661174"/>
            <a:ext cx="3881433" cy="2911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1042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Тематический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«Осень»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Любовь\Desktop\презентации лепбуки\SAM_8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25458"/>
            <a:ext cx="8215370" cy="55652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C:\Users\Любовь\Desktop\презентации лепбуки\SAM_8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803126" cy="2852345"/>
          </a:xfrm>
          <a:prstGeom prst="rect">
            <a:avLst/>
          </a:prstGeom>
          <a:noFill/>
        </p:spPr>
      </p:pic>
      <p:pic>
        <p:nvPicPr>
          <p:cNvPr id="9219" name="Picture 3" descr="C:\Users\Любовь\Desktop\презентации лепбуки\SAM_8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3810026" cy="2857520"/>
          </a:xfrm>
          <a:prstGeom prst="rect">
            <a:avLst/>
          </a:prstGeom>
          <a:noFill/>
        </p:spPr>
      </p:pic>
      <p:pic>
        <p:nvPicPr>
          <p:cNvPr id="9220" name="Picture 4" descr="C:\Users\Любовь\Desktop\презентации лепбуки\SAM_8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214686"/>
            <a:ext cx="4000528" cy="3000396"/>
          </a:xfrm>
          <a:prstGeom prst="rect">
            <a:avLst/>
          </a:prstGeom>
          <a:noFill/>
        </p:spPr>
      </p:pic>
      <p:pic>
        <p:nvPicPr>
          <p:cNvPr id="9221" name="Picture 5" descr="C:\Users\Любовь\Desktop\презентации лепбуки\SAM_8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143248"/>
            <a:ext cx="4476748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епбук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 познавательному развитию </a:t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«Волшебница водица»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Любовь\Desktop\презентации лепбуки\SAM_8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643734" cy="5079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Любовь\Desktop\презентации лепбуки\SAM_8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962947" cy="2972210"/>
          </a:xfrm>
          <a:prstGeom prst="rect">
            <a:avLst/>
          </a:prstGeom>
          <a:noFill/>
        </p:spPr>
      </p:pic>
      <p:pic>
        <p:nvPicPr>
          <p:cNvPr id="11267" name="Picture 3" descr="C:\Users\Любовь\Desktop\презентации лепбуки\SAM_8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3810026" cy="2857520"/>
          </a:xfrm>
          <a:prstGeom prst="rect">
            <a:avLst/>
          </a:prstGeom>
          <a:noFill/>
        </p:spPr>
      </p:pic>
      <p:pic>
        <p:nvPicPr>
          <p:cNvPr id="11268" name="Picture 4" descr="C:\Users\Любовь\Desktop\презентации лепбуки\SAM_8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4071934" cy="3053951"/>
          </a:xfrm>
          <a:prstGeom prst="rect">
            <a:avLst/>
          </a:prstGeom>
          <a:noFill/>
        </p:spPr>
      </p:pic>
      <p:pic>
        <p:nvPicPr>
          <p:cNvPr id="11270" name="Picture 6" descr="C:\Users\Любовь\Desktop\презентации лепбуки\SAM_8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06" y="6715172"/>
            <a:ext cx="1285852" cy="142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1\Desktop\проек\презентация\шаблон 2\шаблон 2 в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EAB8"/>
              </a:clrFrom>
              <a:clrTo>
                <a:srgbClr val="FFEAB8">
                  <a:alpha val="0"/>
                </a:srgbClr>
              </a:clrTo>
            </a:clrChange>
          </a:blip>
          <a:srcRect t="-561" b="70768"/>
          <a:stretch/>
        </p:blipFill>
        <p:spPr bwMode="auto">
          <a:xfrm>
            <a:off x="323528" y="95883"/>
            <a:ext cx="8448477" cy="15329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1720840"/>
            <a:ext cx="8858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итоговый результат совместной работы с детьми по той или иной теме. Его изготовлению должны предшествовать тематические занятия и игры, обсуждение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обговаривание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сложных вопросов, выполнение заданий. Только в этом случае  тематическая папка, действительно, выполнит свою роль, как закрепляющего, систематизирующего дидактического и игрового пособия.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8577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Согласно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новым требованиям и целям обучения, которые обозначены в ФГОС ДО, воспитателям детского сада необходимо искать и внедрять в практику своей работы новые интерактивные и более эффективные методические средства и приемы, которые способствуют повышению познавательной активности дошкольников.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ним смело можно отнести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 descr="C:\Users\Любовь\Desktop\spasibo-za-vnimanie-1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1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Что такое «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это самодельная интерактивная  тематическая папка с кармашками, окошками, дверками, подвижными деталями, вставками, в которой находится систематизированный материал </a:t>
            </a: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1406" y="6715172"/>
            <a:ext cx="1285852" cy="142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07" y="260648"/>
            <a:ext cx="66608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smtClean="0"/>
              <a:t> </a:t>
            </a:r>
            <a:endParaRPr lang="ru-RU" sz="2000" b="1" dirty="0"/>
          </a:p>
        </p:txBody>
      </p:sp>
      <p:pic>
        <p:nvPicPr>
          <p:cNvPr id="7" name="Picture 2" descr="C:\Users\1\Desktop\проек\презентация\шаблон 2\шаблон 2 б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EAB8"/>
              </a:clrFrom>
              <a:clrTo>
                <a:srgbClr val="FFEA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30" y="428604"/>
            <a:ext cx="8215370" cy="545360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642918"/>
            <a:ext cx="62150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Лэпбукинг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американская технология. Термин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 впервые введен мамой и писательницей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Тэмми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Дюби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которая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использовала в домашнем обучении своих детей данное средство. Она назвала ее так, потому, что весь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умещается на коленях ребенка.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так и переводится «книга на коленях» 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–колени,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книга).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юбовь\Desktop\detsad-114934-1426590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6357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Пироженко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- автор познавательных книг для детей, автор популярного </a:t>
            </a:r>
            <a:r>
              <a:rPr lang="ru-RU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блога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«Это интересно!».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714752"/>
            <a:ext cx="2500330" cy="2411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юбовь\Desktop\b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430016" y="7786718"/>
            <a:ext cx="1245776" cy="1359836"/>
          </a:xfrm>
          <a:prstGeom prst="rect">
            <a:avLst/>
          </a:prstGeom>
          <a:noFill/>
        </p:spPr>
      </p:pic>
      <p:pic>
        <p:nvPicPr>
          <p:cNvPr id="7" name="Picture 4" descr="C:\Users\Любовь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57364"/>
            <a:ext cx="4643446" cy="4643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Зачем воспитателю использовать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работе?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помогает организовать информацию по изучаемой теме и лучше систематизировать материал, сделать его понятным и доступным каждому ребенку.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 чего состоит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857232"/>
            <a:ext cx="8686800" cy="5000643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это папка формата А3, А4, в которую вклеиваются кармашки, книжки-раскладушки,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окошки и другие детали с наглядной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информацией по теме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от интересных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игр до лексики и большого количества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интересно поданной информации.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проек\презентация\шаблон 2\шаблон 2 б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EAB8"/>
              </a:clrFrom>
              <a:clrTo>
                <a:srgbClr val="FFEAB8">
                  <a:alpha val="0"/>
                </a:srgbClr>
              </a:clrTo>
            </a:clrChange>
          </a:blip>
          <a:srcRect l="71651"/>
          <a:stretch/>
        </p:blipFill>
        <p:spPr bwMode="auto">
          <a:xfrm>
            <a:off x="7358082" y="357166"/>
            <a:ext cx="1474974" cy="4199999"/>
          </a:xfrm>
          <a:prstGeom prst="rect">
            <a:avLst/>
          </a:prstGeom>
          <a:noFill/>
        </p:spPr>
      </p:pic>
      <p:pic>
        <p:nvPicPr>
          <p:cNvPr id="6" name="Picture 3" descr="C:\Users\Любовь\Desktop\презентации лепбуки\SAM_8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714752"/>
            <a:ext cx="4190996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лэпбуков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519749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  самостоятельно  ищет нужную информацию;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структурирует большой объем данных;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побуждается интерес  к познавательному развитию;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взрослые включаются в совместную деятельность; 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творческое мышление;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простой способ запоминания;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объединяет людей для увлекательного занятия.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137E6378935240866CAB69750A785A" ma:contentTypeVersion="0" ma:contentTypeDescription="Создание документа." ma:contentTypeScope="" ma:versionID="69e1e91dd648a542f74ae48439b62f91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D117C1-EE4D-4D2A-B85D-FABE0A555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3C5CB4-B442-49A4-A25F-362AFA16B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016A74B-A375-4360-BDDF-00D2D33D7E3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347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Что такое «лэпбук»?</vt:lpstr>
      <vt:lpstr>Слайд 4</vt:lpstr>
      <vt:lpstr>Слайд 5</vt:lpstr>
      <vt:lpstr>  Татьяна Пироженко - автор познавательных книг для детей, автор популярного блога «Это интересно!».      </vt:lpstr>
      <vt:lpstr>Зачем воспитателю использовать лэпбук в работе?</vt:lpstr>
      <vt:lpstr>Из чего состоит лэпбук? </vt:lpstr>
      <vt:lpstr>Преимущества использования лэпбуков:</vt:lpstr>
      <vt:lpstr>Разновидности лепбуков</vt:lpstr>
      <vt:lpstr>Праздничный  лепбук «Зима»</vt:lpstr>
      <vt:lpstr>Слайд 12</vt:lpstr>
      <vt:lpstr>Тематический лепбук «Красная книга»</vt:lpstr>
      <vt:lpstr>Слайд 14</vt:lpstr>
      <vt:lpstr>Тематический лепбук «Осень»</vt:lpstr>
      <vt:lpstr>Слайд 16</vt:lpstr>
      <vt:lpstr>Лепбук по познавательному развитию  «Волшебница водица»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Терещенко</dc:creator>
  <cp:lastModifiedBy>Марина</cp:lastModifiedBy>
  <cp:revision>193</cp:revision>
  <dcterms:created xsi:type="dcterms:W3CDTF">2013-08-25T16:28:30Z</dcterms:created>
  <dcterms:modified xsi:type="dcterms:W3CDTF">2023-04-19T10:58:04Z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0x010100D0137E6378935240866CAB69750A785A</vt:lpwstr>
  </property>
</Properties>
</file>