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72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12" autoAdjust="0"/>
  </p:normalViewPr>
  <p:slideViewPr>
    <p:cSldViewPr>
      <p:cViewPr>
        <p:scale>
          <a:sx n="50" d="100"/>
          <a:sy n="50" d="100"/>
        </p:scale>
        <p:origin x="-2386" y="-9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6227E-D56B-417F-B491-443B2F2B4095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6138-5803-4600-99B0-D71333275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0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96138-5803-4600-99B0-D713332754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39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CB6C-5CC1-4BD5-8F50-C99DBC11415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ED6-02BC-48CC-8149-E760BC4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CB6C-5CC1-4BD5-8F50-C99DBC11415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ED6-02BC-48CC-8149-E760BC4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CB6C-5CC1-4BD5-8F50-C99DBC11415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ED6-02BC-48CC-8149-E760BC4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CB6C-5CC1-4BD5-8F50-C99DBC11415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ED6-02BC-48CC-8149-E760BC4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CB6C-5CC1-4BD5-8F50-C99DBC11415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ED6-02BC-48CC-8149-E760BC4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CB6C-5CC1-4BD5-8F50-C99DBC11415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ED6-02BC-48CC-8149-E760BC4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CB6C-5CC1-4BD5-8F50-C99DBC11415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ED6-02BC-48CC-8149-E760BC4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CB6C-5CC1-4BD5-8F50-C99DBC11415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ED6-02BC-48CC-8149-E760BC4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CB6C-5CC1-4BD5-8F50-C99DBC11415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ED6-02BC-48CC-8149-E760BC4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CB6C-5CC1-4BD5-8F50-C99DBC11415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ED6-02BC-48CC-8149-E760BC4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CB6C-5CC1-4BD5-8F50-C99DBC11415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2ED6-02BC-48CC-8149-E760BC4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CB6C-5CC1-4BD5-8F50-C99DBC11415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2ED6-02BC-48CC-8149-E760BC4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slide" Target="slide6.xml"/><Relationship Id="rId18" Type="http://schemas.openxmlformats.org/officeDocument/2006/relationships/slide" Target="slide10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slide" Target="slide4.xml"/><Relationship Id="rId17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slide" Target="slide7.xml"/><Relationship Id="rId10" Type="http://schemas.openxmlformats.org/officeDocument/2006/relationships/image" Target="../media/image14.jpeg"/><Relationship Id="rId19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77" y="-86233"/>
            <a:ext cx="9467850" cy="710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583129"/>
            <a:ext cx="648072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26129"/>
            <a:ext cx="8147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создания проблемных ситуаций на уроках математики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4160056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Артеева Елена Сергеевна,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математики,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МОУ «Центр образования»,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пгт.Пангоды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ЯНАО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2203" y="539360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00.infourok.ru/images/doc/312/311473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5940425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1728192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338380" y="5841644"/>
            <a:ext cx="7052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100392" y="6237312"/>
            <a:ext cx="6903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5" y="188640"/>
            <a:ext cx="8126275" cy="565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6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382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8208912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40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40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32656"/>
            <a:ext cx="885698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Продолжите фразу: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000" dirty="0" smtClean="0"/>
              <a:t>Учитесь сами , не ждите когда</a:t>
            </a:r>
            <a:r>
              <a:rPr lang="ru-RU" sz="3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000" dirty="0" smtClean="0"/>
              <a:t>Спрашивай и узнаешь, ищи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000" dirty="0" smtClean="0"/>
              <a:t>Для того чтобы усовершенствовать ум, надо больше размышлять, чем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000" dirty="0" smtClean="0"/>
              <a:t>Если у двух человек имеется по одному яблоку, и они ими обменяются, то у каждого из них окажется опять по одному яблоку. Если у каждого человека есть по одной идее, и они обменяются ими, то у каждого будет</a:t>
            </a:r>
            <a:endParaRPr lang="ru-RU" sz="3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09" y="886816"/>
            <a:ext cx="5934075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593407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15481"/>
            <a:ext cx="5934075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593407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0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285726" y="297540"/>
            <a:ext cx="2630090" cy="161194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Создание проблемных ситуаций через умышленно допущенные учителем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9513" y="2636912"/>
            <a:ext cx="2222123" cy="170447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Создание проблемных ситуаций через различные способы решения одной задачи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9513" y="4948191"/>
            <a:ext cx="2585616" cy="151071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Создание проблемных ситуаций через решение задач на внимание и сравнение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53323" y="5085184"/>
            <a:ext cx="2701526" cy="156592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Создание проблемных  ситуаций через противоречие нового материала старому, уже известному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97032" y="5013176"/>
            <a:ext cx="2698476" cy="136001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Создание проблемных ситуаций при решении занимательных задач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6836" y="295214"/>
            <a:ext cx="2380456" cy="156592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Создание проблемных ситуаций на основе домашних заданий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1" name="Picture 2" descr="https://cdn-st3.rtr-vesti.ru/vh/pictures/b/224/8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40" y="297540"/>
            <a:ext cx="1895872" cy="1565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275856" y="2917890"/>
            <a:ext cx="2138536" cy="12024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Проблемное обучение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02808" y="4341791"/>
            <a:ext cx="484632" cy="671385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4102808" y="2058463"/>
            <a:ext cx="484632" cy="692825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3124556">
            <a:off x="2788927" y="3951514"/>
            <a:ext cx="524708" cy="97822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7819112">
            <a:off x="2806979" y="2136542"/>
            <a:ext cx="492689" cy="87827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5954647">
            <a:off x="5512533" y="3203772"/>
            <a:ext cx="484632" cy="58586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2497582" y="3256495"/>
            <a:ext cx="580616" cy="7725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3360095">
            <a:off x="5272071" y="1906225"/>
            <a:ext cx="484632" cy="126546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596058">
            <a:off x="5272071" y="4119465"/>
            <a:ext cx="484632" cy="9784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s://ds02.infourok.ru/uploads/ex/0972/00054d19-4a6fb29f/img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02" y="4599903"/>
            <a:ext cx="2337792" cy="1753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kupi4kid.ru/upload/iblock/b0f/image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8" y="196298"/>
            <a:ext cx="1895872" cy="2198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020.radikal.ru/i707/1506/a8/b992e4da31a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0" y="4677483"/>
            <a:ext cx="1748236" cy="1986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slide.ru/images/13/19349/960/img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6" y="2765470"/>
            <a:ext cx="2009696" cy="1507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otvet.imgsmail.ru/download/u_01cbde9c6762f1d3838a060725fcca11_8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13" y="5185611"/>
            <a:ext cx="2170125" cy="1399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6097033" y="2058464"/>
            <a:ext cx="2883038" cy="221292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Создание проблемных ситуаций на основе постановки предварительных заданий на уроке к материалу учебника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7032" y="374701"/>
            <a:ext cx="2651431" cy="14887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Создание проблемных ситуаций через решение задач, связанных с жизнью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static.novokuznetsk.su/userfiles/64/3b/643b2f2c8f863f3837dabadcaa80ea8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96" y="2394565"/>
            <a:ext cx="2513912" cy="1679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3.infourok.ru/uploads/ex/060f/00015216-823d70d2/img1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99" y="326535"/>
            <a:ext cx="2466095" cy="1503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cdn-st3.rtr-vesti.ru/vh/pictures/b/224/861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14" y="468606"/>
            <a:ext cx="7002569" cy="5783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ds03.infourok.ru/uploads/ex/060f/00015216-823d70d2/img14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1" y="875931"/>
            <a:ext cx="8003319" cy="4878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static.novokuznetsk.su/userfiles/64/3b/643b2f2c8f863f3837dabadcaa80ea82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7" y="671563"/>
            <a:ext cx="8051740" cy="5377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s://ds02.infourok.ru/uploads/ex/0972/00054d19-4a6fb29f/img5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3" y="480652"/>
            <a:ext cx="7558952" cy="5669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otvet.imgsmail.ru/download/u_01cbde9c6762f1d3838a060725fcca11_800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8" y="633307"/>
            <a:ext cx="8314922" cy="5363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http://s020.radikal.ru/i707/1506/a8/b992e4da31a3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95" y="295214"/>
            <a:ext cx="5314535" cy="6040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ttp://uslide.ru/images/13/19349/960/img1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7" y="301157"/>
            <a:ext cx="8120405" cy="6090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www.kupi4kid.ru/upload/iblock/b0f/image2.jpe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68" y="360662"/>
            <a:ext cx="5435207" cy="6302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  <p:bldP spid="30" grpId="0" animBg="1"/>
      <p:bldP spid="29" grpId="0" animBg="1"/>
      <p:bldP spid="7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740352" y="6139012"/>
            <a:ext cx="489204" cy="314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8051376"/>
                  </p:ext>
                </p:extLst>
              </p:nvPr>
            </p:nvGraphicFramePr>
            <p:xfrm>
              <a:off x="1365130" y="1052736"/>
              <a:ext cx="6864426" cy="27081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4"/>
                    <a:gridCol w="1046628"/>
                    <a:gridCol w="936104"/>
                    <a:gridCol w="1008112"/>
                    <a:gridCol w="1001317"/>
                    <a:gridCol w="114407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Длина окружности, С (мм)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260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229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  447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365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127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Диаметр окружности, </a:t>
                          </a:r>
                          <a:r>
                            <a:rPr lang="en-US" dirty="0" smtClean="0"/>
                            <a:t>D</a:t>
                          </a:r>
                          <a:r>
                            <a:rPr lang="ru-RU" dirty="0" smtClean="0"/>
                            <a:t> (мм)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82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72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143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117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41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Отношение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С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3,17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3,18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3,13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3,12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3,10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8051376"/>
                  </p:ext>
                </p:extLst>
              </p:nvPr>
            </p:nvGraphicFramePr>
            <p:xfrm>
              <a:off x="1365130" y="1052736"/>
              <a:ext cx="6864426" cy="27081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4"/>
                    <a:gridCol w="1046628"/>
                    <a:gridCol w="936104"/>
                    <a:gridCol w="1008112"/>
                    <a:gridCol w="1001317"/>
                    <a:gridCol w="1144071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Длина окружности, </a:t>
                          </a:r>
                          <a:r>
                            <a:rPr lang="ru-RU" dirty="0" smtClean="0"/>
                            <a:t>С (мм)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260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229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  447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365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127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Диаметр окружности, </a:t>
                          </a:r>
                          <a:r>
                            <a:rPr lang="en-US" dirty="0" smtClean="0"/>
                            <a:t>D</a:t>
                          </a:r>
                          <a:r>
                            <a:rPr lang="ru-RU" dirty="0" smtClean="0"/>
                            <a:t> (мм)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82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72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143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117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41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8793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3" t="-211806" r="-2978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3,17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3,18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3,13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3,12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3,10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7724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одзаголовок 4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C=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одзаголовок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4"/>
                <a:stretch>
                  <a:fillRect b="-2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6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myshared.ru/4/177306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28" y="-99392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-procese.ru/wp-content/uploads/2015/06/%D0%9C%D0%B5%D1%82%D0%BE%D0%B4-%D0%B5%D0%B3%D0%B8%D0%BF%D0%B5%D1%82%D1%81%D0%BA%D0%BE%D0%B3%D0%BE-%D1%82%D1%80%D0%B5%D1%83%D0%B3%D0%BE%D0%BB%D1%8C%D0%BD%D0%B8%D0%BA%D0%B0-%D0%B4%D0%BB%D1%8F-%D1%80%D0%B0%D0%B7%D0%BC%D0%B5%D1%82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34236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 rot="10800000">
            <a:off x="271272" y="6073293"/>
            <a:ext cx="7001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884368" y="6125476"/>
            <a:ext cx="720080" cy="399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76672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Семья Димы летом переехала в новый дом. Им отвели земельный участок прямоугольной  формы размерами 46м и 32м. Папа решил поставить изгородь. Он попросил Диму сосчитать, сколько потребуется штакетника, для изгороди, если на 1 погонный метр изгороди требуется 10 штук? Сколько денег потратит семья, если каждый десяток стоит 50 рублей. </a:t>
            </a:r>
          </a:p>
        </p:txBody>
      </p:sp>
      <p:pic>
        <p:nvPicPr>
          <p:cNvPr id="4098" name="Picture 2" descr="https://static8.depositphotos.com/1454700/1049/i/950/depositphotos_10495181-stock-photo-quaint-cottage-house-with-gar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23660"/>
            <a:ext cx="509361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316416" y="6093296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  Примерно </a:t>
            </a:r>
            <a:r>
              <a:rPr lang="ru-RU" sz="2800" dirty="0"/>
              <a:t>200 лет тому назад в одной из школ Германии на уроке математики учитель предложил ученикам найти сумму первых 100 натуральных чисел. Все принялись подряд складывать числа, а один ученик почти сразу же дал правильный ответ. Имя этого ученика Карл Фридрих Гаусс. </a:t>
            </a:r>
            <a:br>
              <a:rPr lang="ru-RU" sz="2800" dirty="0"/>
            </a:br>
            <a:r>
              <a:rPr lang="ru-RU" sz="2800" dirty="0"/>
              <a:t>В последствие  он стал великим математиком. Как удалось Гауссу </a:t>
            </a:r>
            <a:r>
              <a:rPr lang="ru-RU" sz="2800" dirty="0" smtClean="0"/>
              <a:t>так </a:t>
            </a:r>
            <a:r>
              <a:rPr lang="ru-RU" sz="2800" dirty="0"/>
              <a:t>быстро подсчитать эту сумму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1+2+3+4+5+6+7+8+9+….+98+99+100=</a:t>
            </a:r>
          </a:p>
          <a:p>
            <a:pPr marL="0" indent="0" algn="ctr">
              <a:buNone/>
            </a:pPr>
            <a:r>
              <a:rPr lang="ru-RU" sz="2800" dirty="0" smtClean="0"/>
              <a:t>(</a:t>
            </a:r>
            <a:r>
              <a:rPr lang="ru-RU" sz="2800" dirty="0"/>
              <a:t>1 + 100) × 50 = 5050.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05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08404" y="6093296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797152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  </a:t>
            </a:r>
            <a:r>
              <a:rPr lang="ru-RU" sz="2400" dirty="0" smtClean="0"/>
              <a:t>  </a:t>
            </a:r>
            <a:r>
              <a:rPr lang="ru-RU" sz="2400" dirty="0"/>
              <a:t>Почему разные результаты?</a:t>
            </a:r>
          </a:p>
          <a:p>
            <a:pPr algn="ctr"/>
            <a:r>
              <a:rPr lang="ru-RU" sz="2400" dirty="0"/>
              <a:t> </a:t>
            </a:r>
            <a:r>
              <a:rPr lang="ru-RU" sz="2400" b="1" dirty="0"/>
              <a:t>( 3 +4)² ≠ 3² + 4²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38584"/>
              </p:ext>
            </p:extLst>
          </p:nvPr>
        </p:nvGraphicFramePr>
        <p:xfrm>
          <a:off x="539552" y="620688"/>
          <a:ext cx="7920880" cy="19491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44416"/>
                <a:gridCol w="417646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cs typeface="Aharoni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cs typeface="Aharoni" pitchFamily="2" charset="-79"/>
                      </a:endParaRPr>
                    </a:p>
                  </a:txBody>
                  <a:tcPr/>
                </a:tc>
              </a:tr>
              <a:tr h="577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cs typeface="Aharoni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cs typeface="Aharoni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3517" y="561749"/>
            <a:ext cx="9555798" cy="77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12851083" cy="6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117589"/>
            <a:ext cx="59340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17589"/>
            <a:ext cx="59340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232" y="1628800"/>
            <a:ext cx="59340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1653319"/>
            <a:ext cx="59340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233" y="2204864"/>
            <a:ext cx="59340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21421"/>
            <a:ext cx="59340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7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316416" y="6093296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/>
              <a:t>Попробуйте найти хотя бы одно решение уравнения</a:t>
            </a:r>
            <a:r>
              <a:rPr lang="ru-RU" b="1" i="1" dirty="0" smtClean="0"/>
              <a:t>:</a:t>
            </a:r>
            <a:br>
              <a:rPr lang="ru-RU" b="1" i="1" dirty="0" smtClean="0"/>
            </a:br>
            <a:r>
              <a:rPr lang="ru-RU" b="1" i="1" dirty="0" smtClean="0"/>
              <a:t>28k </a:t>
            </a:r>
            <a:r>
              <a:rPr lang="ru-RU" b="1" i="1" dirty="0"/>
              <a:t>+ 30n + 31m = 365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50" y="1844824"/>
            <a:ext cx="7225465" cy="473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329</Words>
  <Application>Microsoft Office PowerPoint</Application>
  <PresentationFormat>Экран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Попробуйте найти хотя бы одно решение уравнения: 28k + 30n + 31m = 365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Инта СОШ№10 3</dc:creator>
  <cp:lastModifiedBy>Елена</cp:lastModifiedBy>
  <cp:revision>61</cp:revision>
  <dcterms:created xsi:type="dcterms:W3CDTF">2018-01-25T10:29:26Z</dcterms:created>
  <dcterms:modified xsi:type="dcterms:W3CDTF">2023-05-03T14:44:26Z</dcterms:modified>
</cp:coreProperties>
</file>