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0" r:id="rId4"/>
    <p:sldId id="274" r:id="rId5"/>
    <p:sldId id="261" r:id="rId6"/>
    <p:sldId id="262" r:id="rId7"/>
    <p:sldId id="263" r:id="rId8"/>
    <p:sldId id="264" r:id="rId9"/>
    <p:sldId id="267" r:id="rId10"/>
    <p:sldId id="266" r:id="rId11"/>
    <p:sldId id="265" r:id="rId12"/>
    <p:sldId id="269" r:id="rId13"/>
    <p:sldId id="275" r:id="rId14"/>
    <p:sldId id="272" r:id="rId15"/>
    <p:sldId id="273" r:id="rId16"/>
    <p:sldId id="277" r:id="rId17"/>
    <p:sldId id="276" r:id="rId18"/>
    <p:sldId id="278" r:id="rId19"/>
    <p:sldId id="279" r:id="rId20"/>
    <p:sldId id="268" r:id="rId21"/>
    <p:sldId id="270" r:id="rId22"/>
    <p:sldId id="271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73AC3-D84A-438E-9634-857F87544EC4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3DA9E-908C-4DAD-A97A-4E48576E18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698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3DA9E-908C-4DAD-A97A-4E48576E183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197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3DA9E-908C-4DAD-A97A-4E48576E183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72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0618-B574-4A14-9F21-4AB8D4C3E137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9915-C9BE-4035-8D60-206EE992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104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0618-B574-4A14-9F21-4AB8D4C3E137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9915-C9BE-4035-8D60-206EE992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365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0618-B574-4A14-9F21-4AB8D4C3E137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9915-C9BE-4035-8D60-206EE992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03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0618-B574-4A14-9F21-4AB8D4C3E137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9915-C9BE-4035-8D60-206EE992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201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0618-B574-4A14-9F21-4AB8D4C3E137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9915-C9BE-4035-8D60-206EE992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885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0618-B574-4A14-9F21-4AB8D4C3E137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9915-C9BE-4035-8D60-206EE992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95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0618-B574-4A14-9F21-4AB8D4C3E137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9915-C9BE-4035-8D60-206EE992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23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0618-B574-4A14-9F21-4AB8D4C3E137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9915-C9BE-4035-8D60-206EE992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281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0618-B574-4A14-9F21-4AB8D4C3E137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9915-C9BE-4035-8D60-206EE992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208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0618-B574-4A14-9F21-4AB8D4C3E137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9915-C9BE-4035-8D60-206EE992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227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0618-B574-4A14-9F21-4AB8D4C3E137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9915-C9BE-4035-8D60-206EE992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D0618-B574-4A14-9F21-4AB8D4C3E137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09915-C9BE-4035-8D60-206EE992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93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14988" y="10144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1518" y="891875"/>
            <a:ext cx="107489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экологическому воспитанию детей дошкольного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«Изучаем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и животный мир на территории детского сада»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работников дошкольных образовательных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БМР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95388" y="51305"/>
            <a:ext cx="955833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«ДЕТСКИЙ САД №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56»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г.Балаково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Саратовской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41355" y="4059217"/>
            <a:ext cx="44291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Лилия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Левина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Александровна,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Мурашова Марина Юрьевна,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Герасимова Виктория Викторовна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1" y="2383181"/>
            <a:ext cx="7029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«Все, что рядом растет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«Почему ты такая  разная,  бархотка?»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дошкольный возраст 6-7 лет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36" y="4525996"/>
            <a:ext cx="2322777" cy="23288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759" y="2089865"/>
            <a:ext cx="3144516" cy="298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83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85825" y="369957"/>
            <a:ext cx="1094422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прошло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копилка с интересными фактами о бархатцах наполнилась.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Оказывается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участке у тополя мощные корни, которые расположены близко к поверхности и они не дали слабеньким корешкам бархатцев возможности расти. Длинный корень - высокий цветок, маленький корешок - маленький цветочек. Поэтому под тополем выросли маленькие бархатцы.</a:t>
            </a:r>
          </a:p>
          <a:p>
            <a:pPr indent="45720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Бархатцев существует огромное множество сортов и видов, они различаются не только по размеру, но и по строению своих красивых соцветий.</a:t>
            </a:r>
          </a:p>
          <a:p>
            <a:pPr indent="457200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Бархатцы и хризантема похожи только внешне. Родина у бархатцев Южная Америка, а у хризантемы – Китай. Они недавно познакомились на клумбе благодаря любителям цветоводам.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12" y="3537004"/>
            <a:ext cx="2050300" cy="1748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062" y="3578480"/>
            <a:ext cx="2086652" cy="1707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8" y="3566287"/>
            <a:ext cx="2075271" cy="17192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3219" y="3566287"/>
            <a:ext cx="1925231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95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5814" y="474345"/>
            <a:ext cx="1072915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Бархатцы символизируют царя зверей – льва, и на языке цветов означают отвагу и мужество. Для этих растений характерен своеобразный, резкий аромат, причем листья их пахнут сильнее, чем цветы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Высушенные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цветы в некоторых странах Европы и Латинской Америки употребляются как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приправа. Он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придает блюдам золотистый оттенок и приятный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аромат. Ещё соцветия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бархатцев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маринуют, затем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добавляют к блюдам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мяса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рыбы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бархатцев укрепляют иммунитет; является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хорошим антигрибковым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средством; обеззараживающим действием; снимает воспаления; успокаивает и расслабляет; снимает болевые ощущения; уменьшает отеки. Из бархатцев изготавливают мази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190" y="4665109"/>
            <a:ext cx="2971542" cy="19495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652" y="4501336"/>
            <a:ext cx="2867071" cy="21133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401" y="4501336"/>
            <a:ext cx="2399888" cy="209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64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14524" y="531423"/>
            <a:ext cx="8362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узнав про чудесные свойства бархатцев решили попробовать заваренный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чай.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1" t="6142" r="17321" b="32924"/>
          <a:stretch/>
        </p:blipFill>
        <p:spPr>
          <a:xfrm>
            <a:off x="4198148" y="1502421"/>
            <a:ext cx="3214684" cy="2290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3"/>
          <a:stretch/>
        </p:blipFill>
        <p:spPr>
          <a:xfrm>
            <a:off x="3807620" y="3877981"/>
            <a:ext cx="4224339" cy="25956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780" y="1447056"/>
            <a:ext cx="3105150" cy="4140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9" y="1502421"/>
            <a:ext cx="310515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57274" y="345327"/>
            <a:ext cx="96297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необычный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салат мы приготовили в группе,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добавлением соцветий бархотки!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Попробовали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и горло прополоскать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это совсем не больно, а весело и полезно!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694" y="2115028"/>
            <a:ext cx="3413094" cy="45507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6" y="2092897"/>
            <a:ext cx="5129213" cy="28851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 r="22017"/>
          <a:stretch/>
        </p:blipFill>
        <p:spPr>
          <a:xfrm>
            <a:off x="4250531" y="4018377"/>
            <a:ext cx="2941602" cy="264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9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90575" y="550590"/>
            <a:ext cx="79676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Оказывается: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Коровы с удовольствием едят бархатцы. Это хозяева им её не дают, потому что молоко  потом со специфическим запахом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3411" y="2042337"/>
            <a:ext cx="110394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Бархатцы обладают фитонцидами и помогают в борьбе с некоторыми болезнями растений. Так замечено, что огурцы в окружении бархатцев растут более здоровыми.  Бархатцы используют для борьбы с насекомыми-вредителями. Их сажают возле кустов смородины, на грядке с морковью и капустой. Насекомые летят на запах съедобных растений, а бархотки их обманывают! В результате поражения капустной белянкой и смородиновой огневкой снижаются.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547" y="4350661"/>
            <a:ext cx="3322608" cy="2255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187" y="4350661"/>
            <a:ext cx="3315030" cy="2255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8238" y="108599"/>
            <a:ext cx="2176177" cy="193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4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098" y="376622"/>
            <a:ext cx="105495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решили провести с детьми эксперимент и посадить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семена бархотки, для последующей высадки на клумбы участка нашего детского сада.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обрадовались такому занятию. Мы  приготовила землю, стаканчики и предоставили возможность детям самим посадить семена.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26875" r="14167" b="2151"/>
          <a:stretch/>
        </p:blipFill>
        <p:spPr>
          <a:xfrm>
            <a:off x="5715862" y="2993784"/>
            <a:ext cx="4380843" cy="3634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14" y="1995240"/>
            <a:ext cx="3522525" cy="46967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7949" y="1933404"/>
            <a:ext cx="7160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прорастили семена в контейнере и подготовили стаканчики, сделав в них отверстие.</a:t>
            </a:r>
          </a:p>
        </p:txBody>
      </p:sp>
    </p:spTree>
    <p:extLst>
      <p:ext uri="{BB962C8B-B14F-4D97-AF65-F5344CB8AC3E}">
        <p14:creationId xmlns:p14="http://schemas.microsoft.com/office/powerpoint/2010/main" val="9867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8659" y="720300"/>
            <a:ext cx="650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 </a:t>
            </a:r>
            <a:r>
              <a:rPr lang="ru-RU" sz="2400" b="1" i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наполнили стаканчики землей, </a:t>
            </a:r>
          </a:p>
          <a:p>
            <a:pPr lvl="0"/>
            <a:r>
              <a:rPr lang="ru-RU" sz="2400" b="1" i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посадили в них наши семена бархатцев</a:t>
            </a:r>
            <a:r>
              <a:rPr lang="ru-RU" sz="2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966400"/>
            <a:ext cx="3376613" cy="4502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555" y="1961639"/>
            <a:ext cx="3383755" cy="4511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927" y="1961639"/>
            <a:ext cx="3381186" cy="45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2011" y="554875"/>
            <a:ext cx="7587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i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олили из леечек посеянные семена и </a:t>
            </a:r>
          </a:p>
          <a:p>
            <a:pPr lvl="0" algn="ctr"/>
            <a:r>
              <a:rPr lang="ru-RU" sz="2400" b="1" i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ждать всходов и ухаживать за посевами.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50" y="1754260"/>
            <a:ext cx="5995350" cy="44965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185" y="1737620"/>
            <a:ext cx="3384865" cy="451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0125" y="554875"/>
            <a:ext cx="9744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вот и наши цветочки взошли!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решили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рассадить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цветы-бархатцы не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на своём участке, но и раздать всем другим группам.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Ведь такие красивые и полезные цветы должны расти на всех участках детского сада.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2372962"/>
            <a:ext cx="4766294" cy="3970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89" y="2372961"/>
            <a:ext cx="5294254" cy="397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4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7313" y="512013"/>
            <a:ext cx="988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Презентация (защита) проекта прошла в форме подготовленного детьми сообщения, которое длилось 15 минут. Выступающие были одеты в костюмы:  </a:t>
            </a:r>
            <a:r>
              <a:rPr lang="ru-RU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Знайки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Бархотки, Незнайки. </a:t>
            </a:r>
            <a:endParaRPr lang="ru-RU" sz="24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8" t="17008" r="18181"/>
          <a:stretch/>
        </p:blipFill>
        <p:spPr>
          <a:xfrm>
            <a:off x="7143750" y="1638142"/>
            <a:ext cx="3948887" cy="25905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19444"/>
          <a:stretch/>
        </p:blipFill>
        <p:spPr>
          <a:xfrm>
            <a:off x="3752850" y="4334014"/>
            <a:ext cx="4143376" cy="24187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9" r="19693"/>
          <a:stretch/>
        </p:blipFill>
        <p:spPr>
          <a:xfrm>
            <a:off x="757239" y="1681121"/>
            <a:ext cx="4086224" cy="254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9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43025" y="515153"/>
            <a:ext cx="1001553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информационно-исследовательский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 ноября 2022 года по 28 апреля 2023 года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родители, воспитатели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 любознательны, с удовольствием обследуют все живые объекты. И вроде бы многое они знают, но иногда жизнь преподносит загадки.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 позволит развить у детей определенные умения: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• видеть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а проблемы – это затруднения;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• выдвигать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гипотезы, строить предположения;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• задавать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вопросы, только с вопроса начинается процесс познания;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• наблюдать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не созерцать; делать выводы и умозаключения.</a:t>
            </a:r>
          </a:p>
        </p:txBody>
      </p:sp>
    </p:spTree>
    <p:extLst>
      <p:ext uri="{BB962C8B-B14F-4D97-AF65-F5344CB8AC3E}">
        <p14:creationId xmlns:p14="http://schemas.microsoft.com/office/powerpoint/2010/main" val="836990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0099" y="481488"/>
            <a:ext cx="106013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«Глядя на мир, нельзя не удивляться!»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действительно: самое обыкновенное знакомое растение, существующее на первый взгляд просто так, в свое время превращается в самое необходимое средство, и человек, начинает ценить его и беречь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0100" y="2281127"/>
            <a:ext cx="60436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проведённого исследования, дети пришли к выводу, что бархатцы  очень полезные . Дети очень довольны своим маленьким открытием. Углубляясь в изучение данной темы, они узнали, что бархатцы заслуживают  доброго и бережного отношения. Это растение приносит огромную пользу для человека: оно украшает и кормит, и лечит.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Дети изменили свое отношение к этому удивительному растению.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r="10842" b="13659"/>
          <a:stretch/>
        </p:blipFill>
        <p:spPr>
          <a:xfrm>
            <a:off x="6843712" y="2630506"/>
            <a:ext cx="4651950" cy="340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94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95374" y="843677"/>
            <a:ext cx="96012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Большая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советская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энциклопедия» dic.academic.ru/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dic.nsf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/enc2p/258846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Дитрих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Юрмин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Кошурникова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Р. Почемучка.-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М.:Педагогика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1991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191с.</a:t>
            </a:r>
          </a:p>
          <a:p>
            <a:pPr indent="45720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Энциклопедия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народной медицины.-М.: АНС, 1992. – 334с.</a:t>
            </a:r>
          </a:p>
          <a:p>
            <a:pPr indent="45720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Лавренов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В.К.,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Лавренова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Г.В. Полный справочник целебных трав и растений //Энциклопедия народной медицины.-М.:НЕВА, 2006.-119с.</a:t>
            </a:r>
          </a:p>
          <a:p>
            <a:pPr indent="45720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Большая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энциклопедия народной медицины от доктора Ужегова.-М.:ОЛМА-ПРЕСС,2006.-960с.</a:t>
            </a:r>
          </a:p>
          <a:p>
            <a:pPr indent="45720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Целительные свойства бархатцев» http://health.km.ru/magazin/view .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asp?id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Бархатцы» http://ru.wikipedia.org/wiki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dirty="0"/>
          </a:p>
          <a:p>
            <a:pPr indent="45720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570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1738" y="871538"/>
            <a:ext cx="6962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9" r="25142"/>
          <a:stretch/>
        </p:blipFill>
        <p:spPr>
          <a:xfrm>
            <a:off x="2188318" y="1794868"/>
            <a:ext cx="7529513" cy="470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93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1563" y="1166843"/>
            <a:ext cx="942975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 проекта: </a:t>
            </a:r>
          </a:p>
          <a:p>
            <a:pPr indent="45720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•Формировать умение уделять внимание анализу эффективности источников  информации. </a:t>
            </a:r>
          </a:p>
          <a:p>
            <a:pPr indent="45720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Развивать умение обсуждать в кругу сверстников поступающую об объекте информацию,  умение спокойно отстаивать своё мнение. </a:t>
            </a:r>
          </a:p>
          <a:p>
            <a:pPr indent="45720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Поощрять желание фиксировать в символическом отображении полученную информацию, ситуаций, выражении их в образной форме. </a:t>
            </a:r>
          </a:p>
          <a:p>
            <a:pPr indent="45720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Закрепить изобразительные умения и навыки.</a:t>
            </a:r>
          </a:p>
          <a:p>
            <a:pPr indent="45720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Обогатить природоведческий словарь,  развивать умение содержательно, эмоционально, рассказывать сверстникам об интересных фактах и событиях из жизни изучаемого объекта.</a:t>
            </a:r>
          </a:p>
          <a:p>
            <a:pPr indent="45720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Воспитывать любовь и познавательный интерес к растениям.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828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9200" y="612844"/>
            <a:ext cx="98679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проекта:</a:t>
            </a:r>
            <a:endParaRPr lang="ru-RU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/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этап: Целеполагание: 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любознательность,  познавательный интерес  к  объектам  живой и неживой природы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этап: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Подготовительный                                                                                                                     </a:t>
            </a:r>
          </a:p>
          <a:p>
            <a:pPr indent="457200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-разработать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реализации проекта;</a:t>
            </a:r>
          </a:p>
          <a:p>
            <a:pPr indent="457200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-подбор интересных фактов, иллюстративного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материала;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-подбор методической литературы;</a:t>
            </a:r>
          </a:p>
          <a:p>
            <a:pPr indent="457200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-оформление фартука. </a:t>
            </a:r>
          </a:p>
          <a:p>
            <a:pPr indent="457200"/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этап: Презентация (защита) 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проекта: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рошла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форме,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подготовленного детьми сообщения, которое длилось 15 минут. Выступающие были одеты в костюмы: 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Знайки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Бархотки, Незнайки.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/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этап: Использование накопленного материала.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Весь собранный материал  о бархатцах некоторое время находился в фартуке для свободного обследования остальными детьми. Затем  рисунки собрали в папку. Папку  поместили в уголок познавательно - исследовательской деятельности.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17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2925" y="584100"/>
            <a:ext cx="109013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Осенью во время прогулки дети собирали на участке семена бархатцев. И тут 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Арина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заметила, что в одном месте цветы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маленькие и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уже почти высохли, а в другом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вон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какие большие и очень красивые. Так начался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наш проект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Возник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вопрос: «Почему ты такая  разная,  бархотка?»</a:t>
            </a:r>
            <a:endParaRPr lang="ru-RU" sz="11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2"/>
          <a:stretch/>
        </p:blipFill>
        <p:spPr>
          <a:xfrm>
            <a:off x="2312193" y="2153760"/>
            <a:ext cx="7362825" cy="449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54652" y="431499"/>
            <a:ext cx="10329863" cy="4131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дороге в детский сад дети выдвигали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гипотезы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Может быть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семена были испорченные?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Предположим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семена были нормальные, но воды на одни мало лили, а на другие много?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Допустим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что воды было достаточно, но тень от тополя одним цветочкам помешала вырасти, а другим  цветочкам солнца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хватило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4. Или м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ожет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неё вредители какие ночью напали?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5.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 вдруг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маленькие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цветочки фея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заколдовала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31" y="4533754"/>
            <a:ext cx="3082956" cy="2204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044" y="4523485"/>
            <a:ext cx="3554443" cy="22145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8044" y="3973143"/>
            <a:ext cx="3656471" cy="276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4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1513" y="360497"/>
            <a:ext cx="10329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цветы поместили на поднос и измерили линейкой.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дневного сна дети обследовали семена через лупу.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Спросила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их,  что ещё они хотят узнать об этом растении.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Предположили,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можно узнать про бархатцы.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526893"/>
            <a:ext cx="5800725" cy="32629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3"/>
          <a:stretch/>
        </p:blipFill>
        <p:spPr>
          <a:xfrm>
            <a:off x="6360425" y="4493988"/>
            <a:ext cx="4948023" cy="22635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65" y="4854207"/>
            <a:ext cx="2601344" cy="17342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778" y="1526893"/>
            <a:ext cx="3693319" cy="276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259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046" y="291066"/>
            <a:ext cx="3243353" cy="27495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00101" y="511671"/>
            <a:ext cx="77271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удобства фиксирования информации для детей приготовили небольшие карточки размером  10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12см,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которых они с удовольствием всё зарисовывали.  На другой стороне  мы записывали детские комментарии. Затем эти карточки ребята вкладывали в соответствующие кармашки исследовательского фартука.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6" y="3331666"/>
            <a:ext cx="3949302" cy="2961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114" y="3331665"/>
            <a:ext cx="3949303" cy="2961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3" r="9351"/>
          <a:stretch/>
        </p:blipFill>
        <p:spPr>
          <a:xfrm>
            <a:off x="8527211" y="3317305"/>
            <a:ext cx="2945652" cy="297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62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" t="3958" r="4258"/>
          <a:stretch/>
        </p:blipFill>
        <p:spPr>
          <a:xfrm>
            <a:off x="0" y="0"/>
            <a:ext cx="12192000" cy="6872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6740" y="169288"/>
            <a:ext cx="103121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Всю информацию о бархатцах и возникшие вопросы предложили детям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разделить в разные кармашки исследовательского фартука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7481"/>
              </p:ext>
            </p:extLst>
          </p:nvPr>
        </p:nvGraphicFramePr>
        <p:xfrm>
          <a:off x="328613" y="1082927"/>
          <a:ext cx="11539174" cy="570271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037242"/>
                <a:gridCol w="5025015"/>
                <a:gridCol w="2476917"/>
              </a:tblGrid>
              <a:tr h="426623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знаем?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хотим узнать?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узнать?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24551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Арина: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Бархатцы нужно сеять в грунт весной, поливать через день. Семена чёрные. 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Карина: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Когда подрастут рассаживать по клумбам, которые на участке. Бархатцы сильно пахнут, даже в носу чуть-чуть чешется. 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Полина: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Они красивые, бабушка тоже на даче сажает.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Миша: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 у нас около двора растут, но они другие.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4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Рамина</a:t>
                      </a:r>
                      <a:r>
                        <a:rPr lang="ru-RU" sz="2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Почему бархотка под тополем не выросла? 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Диана: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Почему её так называют, она что бархатная?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Антон: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Почему к ней так много пчёл и бабочек летает? Что на ней тоже мёд? 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Никита: 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Почему сильно пахнет? 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Арина: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Бархотка и хризантема сёстры? 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Карина: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Чем полезны бархатцы? 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Полина: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Сколько разных сортов бархатцев?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Миша: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Почему её коровы не едят?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1.Послушать рассказ воспитателей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2.Спросить у мамы. 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3.Посмотреть дома в книге о растениях.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4.Спросить у бабушки (она всё знает).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5.Посмотреть вместе с папой в интернете.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0867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1389</Words>
  <Application>Microsoft Office PowerPoint</Application>
  <PresentationFormat>Широкоэкранный</PresentationFormat>
  <Paragraphs>113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Анатолий</dc:creator>
  <cp:lastModifiedBy>Анатолий</cp:lastModifiedBy>
  <cp:revision>46</cp:revision>
  <dcterms:created xsi:type="dcterms:W3CDTF">2023-02-19T19:44:12Z</dcterms:created>
  <dcterms:modified xsi:type="dcterms:W3CDTF">2023-02-27T10:12:54Z</dcterms:modified>
</cp:coreProperties>
</file>