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7" r:id="rId3"/>
    <p:sldId id="277" r:id="rId4"/>
    <p:sldId id="280" r:id="rId5"/>
  </p:sldIdLst>
  <p:sldSz cx="10621963" cy="7380288"/>
  <p:notesSz cx="6858000" cy="9144000"/>
  <p:defaultTextStyle>
    <a:defPPr>
      <a:defRPr lang="ru-RU"/>
    </a:defPPr>
    <a:lvl1pPr marL="0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298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598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2896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194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492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5792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090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388" algn="l" defTabSz="10285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  <a:srgbClr val="0082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0" autoAdjust="0"/>
    <p:restoredTop sz="94660"/>
  </p:normalViewPr>
  <p:slideViewPr>
    <p:cSldViewPr>
      <p:cViewPr varScale="1">
        <p:scale>
          <a:sx n="68" d="100"/>
          <a:sy n="68" d="100"/>
        </p:scale>
        <p:origin x="-432" y="-108"/>
      </p:cViewPr>
      <p:guideLst>
        <p:guide orient="horz" pos="2325"/>
        <p:guide pos="33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647" y="2292675"/>
            <a:ext cx="9028669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3295" y="4182163"/>
            <a:ext cx="7435374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00923" y="295554"/>
            <a:ext cx="2389942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1098" y="295554"/>
            <a:ext cx="6992792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63" y="4742520"/>
            <a:ext cx="9028669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063" y="3128083"/>
            <a:ext cx="9028669" cy="161443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2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5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2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4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5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098" y="1722069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499" y="1722069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652023"/>
            <a:ext cx="469321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98" indent="0">
              <a:buNone/>
              <a:defRPr sz="2300" b="1"/>
            </a:lvl2pPr>
            <a:lvl3pPr marL="1028598" indent="0">
              <a:buNone/>
              <a:defRPr sz="2000" b="1"/>
            </a:lvl3pPr>
            <a:lvl4pPr marL="1542896" indent="0">
              <a:buNone/>
              <a:defRPr sz="1800" b="1"/>
            </a:lvl4pPr>
            <a:lvl5pPr marL="2057194" indent="0">
              <a:buNone/>
              <a:defRPr sz="1800" b="1"/>
            </a:lvl5pPr>
            <a:lvl6pPr marL="2571492" indent="0">
              <a:buNone/>
              <a:defRPr sz="1800" b="1"/>
            </a:lvl6pPr>
            <a:lvl7pPr marL="3085792" indent="0">
              <a:buNone/>
              <a:defRPr sz="1800" b="1"/>
            </a:lvl7pPr>
            <a:lvl8pPr marL="3600090" indent="0">
              <a:buNone/>
              <a:defRPr sz="1800" b="1"/>
            </a:lvl8pPr>
            <a:lvl9pPr marL="411438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098" y="2340508"/>
            <a:ext cx="4693212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812" y="1652023"/>
            <a:ext cx="4695055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98" indent="0">
              <a:buNone/>
              <a:defRPr sz="2300" b="1"/>
            </a:lvl2pPr>
            <a:lvl3pPr marL="1028598" indent="0">
              <a:buNone/>
              <a:defRPr sz="2000" b="1"/>
            </a:lvl3pPr>
            <a:lvl4pPr marL="1542896" indent="0">
              <a:buNone/>
              <a:defRPr sz="1800" b="1"/>
            </a:lvl4pPr>
            <a:lvl5pPr marL="2057194" indent="0">
              <a:buNone/>
              <a:defRPr sz="1800" b="1"/>
            </a:lvl5pPr>
            <a:lvl6pPr marL="2571492" indent="0">
              <a:buNone/>
              <a:defRPr sz="1800" b="1"/>
            </a:lvl6pPr>
            <a:lvl7pPr marL="3085792" indent="0">
              <a:buNone/>
              <a:defRPr sz="1800" b="1"/>
            </a:lvl7pPr>
            <a:lvl8pPr marL="3600090" indent="0">
              <a:buNone/>
              <a:defRPr sz="1800" b="1"/>
            </a:lvl8pPr>
            <a:lvl9pPr marL="411438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812" y="2340508"/>
            <a:ext cx="4695055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100" y="293846"/>
            <a:ext cx="3494553" cy="12505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2893" y="293847"/>
            <a:ext cx="5937972" cy="629887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100" y="1544395"/>
            <a:ext cx="3494553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4298" indent="0">
              <a:buNone/>
              <a:defRPr sz="1400"/>
            </a:lvl2pPr>
            <a:lvl3pPr marL="1028598" indent="0">
              <a:buNone/>
              <a:defRPr sz="1100"/>
            </a:lvl3pPr>
            <a:lvl4pPr marL="1542896" indent="0">
              <a:buNone/>
              <a:defRPr sz="1000"/>
            </a:lvl4pPr>
            <a:lvl5pPr marL="2057194" indent="0">
              <a:buNone/>
              <a:defRPr sz="1000"/>
            </a:lvl5pPr>
            <a:lvl6pPr marL="2571492" indent="0">
              <a:buNone/>
              <a:defRPr sz="1000"/>
            </a:lvl6pPr>
            <a:lvl7pPr marL="3085792" indent="0">
              <a:buNone/>
              <a:defRPr sz="1000"/>
            </a:lvl7pPr>
            <a:lvl8pPr marL="3600090" indent="0">
              <a:buNone/>
              <a:defRPr sz="1000"/>
            </a:lvl8pPr>
            <a:lvl9pPr marL="411438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979" y="5166203"/>
            <a:ext cx="6373178" cy="60989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1979" y="659442"/>
            <a:ext cx="6373178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4298" indent="0">
              <a:buNone/>
              <a:defRPr sz="3200"/>
            </a:lvl2pPr>
            <a:lvl3pPr marL="1028598" indent="0">
              <a:buNone/>
              <a:defRPr sz="2700"/>
            </a:lvl3pPr>
            <a:lvl4pPr marL="1542896" indent="0">
              <a:buNone/>
              <a:defRPr sz="2300"/>
            </a:lvl4pPr>
            <a:lvl5pPr marL="2057194" indent="0">
              <a:buNone/>
              <a:defRPr sz="2300"/>
            </a:lvl5pPr>
            <a:lvl6pPr marL="2571492" indent="0">
              <a:buNone/>
              <a:defRPr sz="2300"/>
            </a:lvl6pPr>
            <a:lvl7pPr marL="3085792" indent="0">
              <a:buNone/>
              <a:defRPr sz="2300"/>
            </a:lvl7pPr>
            <a:lvl8pPr marL="3600090" indent="0">
              <a:buNone/>
              <a:defRPr sz="2300"/>
            </a:lvl8pPr>
            <a:lvl9pPr marL="4114388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979" y="5776101"/>
            <a:ext cx="6373178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4298" indent="0">
              <a:buNone/>
              <a:defRPr sz="1400"/>
            </a:lvl2pPr>
            <a:lvl3pPr marL="1028598" indent="0">
              <a:buNone/>
              <a:defRPr sz="1100"/>
            </a:lvl3pPr>
            <a:lvl4pPr marL="1542896" indent="0">
              <a:buNone/>
              <a:defRPr sz="1000"/>
            </a:lvl4pPr>
            <a:lvl5pPr marL="2057194" indent="0">
              <a:buNone/>
              <a:defRPr sz="1000"/>
            </a:lvl5pPr>
            <a:lvl6pPr marL="2571492" indent="0">
              <a:buNone/>
              <a:defRPr sz="1000"/>
            </a:lvl6pPr>
            <a:lvl7pPr marL="3085792" indent="0">
              <a:buNone/>
              <a:defRPr sz="1000"/>
            </a:lvl7pPr>
            <a:lvl8pPr marL="3600090" indent="0">
              <a:buNone/>
              <a:defRPr sz="1000"/>
            </a:lvl8pPr>
            <a:lvl9pPr marL="411438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8" y="295554"/>
            <a:ext cx="9559767" cy="1230048"/>
          </a:xfrm>
          <a:prstGeom prst="rect">
            <a:avLst/>
          </a:prstGeom>
        </p:spPr>
        <p:txBody>
          <a:bodyPr vert="horz" lIns="102860" tIns="51429" rIns="102860" bIns="5142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722069"/>
            <a:ext cx="9559767" cy="4870649"/>
          </a:xfrm>
          <a:prstGeom prst="rect">
            <a:avLst/>
          </a:prstGeom>
        </p:spPr>
        <p:txBody>
          <a:bodyPr vert="horz" lIns="102860" tIns="51429" rIns="102860" bIns="514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1098" y="6840434"/>
            <a:ext cx="2478458" cy="392932"/>
          </a:xfrm>
          <a:prstGeom prst="rect">
            <a:avLst/>
          </a:prstGeom>
        </p:spPr>
        <p:txBody>
          <a:bodyPr vert="horz" lIns="102860" tIns="51429" rIns="102860" bIns="5142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29171" y="6840434"/>
            <a:ext cx="3363622" cy="392932"/>
          </a:xfrm>
          <a:prstGeom prst="rect">
            <a:avLst/>
          </a:prstGeom>
        </p:spPr>
        <p:txBody>
          <a:bodyPr vert="horz" lIns="102860" tIns="51429" rIns="102860" bIns="5142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12407" y="6840434"/>
            <a:ext cx="2478458" cy="392932"/>
          </a:xfrm>
          <a:prstGeom prst="rect">
            <a:avLst/>
          </a:prstGeom>
        </p:spPr>
        <p:txBody>
          <a:bodyPr vert="horz" lIns="102860" tIns="51429" rIns="102860" bIns="5142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59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24" indent="-385724" algn="l" defTabSz="102859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736" indent="-321437" algn="l" defTabSz="102859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747" indent="-257149" algn="l" defTabSz="102859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45" indent="-257149" algn="l" defTabSz="102859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343" indent="-257149" algn="l" defTabSz="102859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643" indent="-257149" algn="l" defTabSz="10285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2941" indent="-257149" algn="l" defTabSz="10285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239" indent="-257149" algn="l" defTabSz="10285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537" indent="-257149" algn="l" defTabSz="10285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5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8" algn="l" defTabSz="10285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598" algn="l" defTabSz="10285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896" algn="l" defTabSz="10285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algn="l" defTabSz="10285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492" algn="l" defTabSz="10285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792" algn="l" defTabSz="10285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90" algn="l" defTabSz="10285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388" algn="l" defTabSz="10285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523" r="9767"/>
          <a:stretch>
            <a:fillRect/>
          </a:stretch>
        </p:blipFill>
        <p:spPr bwMode="auto">
          <a:xfrm>
            <a:off x="-1" y="0"/>
            <a:ext cx="10621963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celes.club/uploads/posts/2022-05/thumbs/1653440293_11-celes-club-p-fon-polyana-dlya-detei-krasivie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13366" t="30479" r="33925" b="26552"/>
          <a:stretch>
            <a:fillRect/>
          </a:stretch>
        </p:blipFill>
        <p:spPr bwMode="auto">
          <a:xfrm>
            <a:off x="-1" y="0"/>
            <a:ext cx="10621964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s://adonius.club/uploads/posts/2022-01/1642684427_91-adonius-club-p-fon-polyanka-dlya-detei-93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475433"/>
            <a:ext cx="10684110" cy="6904855"/>
          </a:xfrm>
          <a:prstGeom prst="rect">
            <a:avLst/>
          </a:prstGeom>
          <a:noFill/>
        </p:spPr>
      </p:pic>
      <p:pic>
        <p:nvPicPr>
          <p:cNvPr id="30" name="Picture 2" descr="https://adonius.club/uploads/posts/2022-01/1642684427_91-adonius-club-p-fon-polyanka-dlya-detei-93.png"/>
          <p:cNvPicPr>
            <a:picLocks noChangeAspect="1" noChangeArrowheads="1"/>
          </p:cNvPicPr>
          <p:nvPr/>
        </p:nvPicPr>
        <p:blipFill>
          <a:blip r:embed="rId4" cstate="print"/>
          <a:srcRect l="18863" t="13312" r="73113" b="64961"/>
          <a:stretch>
            <a:fillRect/>
          </a:stretch>
        </p:blipFill>
        <p:spPr bwMode="auto">
          <a:xfrm>
            <a:off x="1453329" y="1618442"/>
            <a:ext cx="785818" cy="1500198"/>
          </a:xfrm>
          <a:prstGeom prst="ellipse">
            <a:avLst/>
          </a:prstGeom>
          <a:noFill/>
        </p:spPr>
      </p:pic>
      <p:pic>
        <p:nvPicPr>
          <p:cNvPr id="31" name="Picture 2" descr="https://adonius.club/uploads/posts/2022-01/1642684427_91-adonius-club-p-fon-polyanka-dlya-detei-93.png"/>
          <p:cNvPicPr>
            <a:picLocks noChangeAspect="1" noChangeArrowheads="1"/>
          </p:cNvPicPr>
          <p:nvPr/>
        </p:nvPicPr>
        <p:blipFill>
          <a:blip r:embed="rId5" cstate="print"/>
          <a:srcRect l="18863" t="13312" r="73113" b="64961"/>
          <a:stretch>
            <a:fillRect/>
          </a:stretch>
        </p:blipFill>
        <p:spPr bwMode="auto">
          <a:xfrm>
            <a:off x="1167577" y="2475698"/>
            <a:ext cx="518366" cy="820746"/>
          </a:xfrm>
          <a:prstGeom prst="ellipse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8883" y="46806"/>
            <a:ext cx="1014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Цель:</a:t>
            </a:r>
            <a:r>
              <a:rPr lang="ru-RU" sz="2800" dirty="0" smtClean="0"/>
              <a:t>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Формирование слоговой структуры слова. 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883" y="618310"/>
            <a:ext cx="103830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Задачи: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Тренировать умение делить слова на слоги;</a:t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           Развивать фонематический слух, умение дифференцировать </a:t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           согласные звуки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[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Л - ЛЬ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]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по  твёрдости и мягкости звучания;</a:t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           Развивать внимание, память, быстроту мышления, связную</a:t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           речь;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           Закрепить пространственные понятия: слева, справа, снизу;</a:t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           Воспитывать усидчивость.</a:t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            </a:t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   </a:t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             </a:t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                  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8883" y="3047202"/>
            <a:ext cx="1020732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Описание: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Рассказать детям, что на полянке живут улитки. </a:t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У каждой улитки свой домик. 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В первом домике (с одним окошком) живёт улитка,  у которой на раковине расположена картинка с одним слогом.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Во втором домике (с двумя окошками) живёт  улитка, с картинкой, в названии которой два слога.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В третьем домике (с тремя окошками) живёт  улитка, с картинкой, в названии которой три слога.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Предложить детям расселить появляющихся на игровом поле улиток по домикам.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В ходе игры можно поинтересоваться у детей какой согласный звук: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[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Л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]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или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[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ЛЬ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]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слышится  в  каждом слове, расположенном на раковинах у улиток.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celes.club/uploads/posts/2022-05/thumbs/1653440293_11-celes-club-p-fon-polyana-dlya-detei-krasivie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366" t="30479" r="33925" b="26552"/>
          <a:stretch>
            <a:fillRect/>
          </a:stretch>
        </p:blipFill>
        <p:spPr bwMode="auto">
          <a:xfrm>
            <a:off x="-1" y="0"/>
            <a:ext cx="10621964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s://adonius.club/uploads/posts/2022-01/1642684427_91-adonius-club-p-fon-polyanka-dlya-detei-93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-62147" y="475433"/>
            <a:ext cx="10684110" cy="6904855"/>
          </a:xfrm>
          <a:prstGeom prst="rect">
            <a:avLst/>
          </a:prstGeom>
          <a:noFill/>
        </p:spPr>
      </p:pic>
      <p:pic>
        <p:nvPicPr>
          <p:cNvPr id="30" name="Picture 2" descr="https://adonius.club/uploads/posts/2022-01/1642684427_91-adonius-club-p-fon-polyanka-dlya-detei-93.png"/>
          <p:cNvPicPr>
            <a:picLocks noChangeAspect="1" noChangeArrowheads="1"/>
          </p:cNvPicPr>
          <p:nvPr/>
        </p:nvPicPr>
        <p:blipFill>
          <a:blip r:embed="rId4" cstate="print"/>
          <a:srcRect l="18863" t="13312" r="73113" b="64961"/>
          <a:stretch>
            <a:fillRect/>
          </a:stretch>
        </p:blipFill>
        <p:spPr bwMode="auto">
          <a:xfrm>
            <a:off x="1453329" y="1618442"/>
            <a:ext cx="785818" cy="1500198"/>
          </a:xfrm>
          <a:prstGeom prst="ellipse">
            <a:avLst/>
          </a:prstGeom>
          <a:noFill/>
        </p:spPr>
      </p:pic>
      <p:pic>
        <p:nvPicPr>
          <p:cNvPr id="31" name="Picture 2" descr="https://adonius.club/uploads/posts/2022-01/1642684427_91-adonius-club-p-fon-polyanka-dlya-detei-93.png"/>
          <p:cNvPicPr>
            <a:picLocks noChangeAspect="1" noChangeArrowheads="1"/>
          </p:cNvPicPr>
          <p:nvPr/>
        </p:nvPicPr>
        <p:blipFill>
          <a:blip r:embed="rId5" cstate="print"/>
          <a:srcRect l="18863" t="13312" r="73113" b="64961"/>
          <a:stretch>
            <a:fillRect/>
          </a:stretch>
        </p:blipFill>
        <p:spPr bwMode="auto">
          <a:xfrm>
            <a:off x="1167577" y="2475698"/>
            <a:ext cx="518366" cy="820746"/>
          </a:xfrm>
          <a:prstGeom prst="ellipse">
            <a:avLst/>
          </a:prstGeom>
          <a:noFill/>
        </p:spPr>
      </p:pic>
      <p:grpSp>
        <p:nvGrpSpPr>
          <p:cNvPr id="3" name="Группа 23"/>
          <p:cNvGrpSpPr/>
          <p:nvPr/>
        </p:nvGrpSpPr>
        <p:grpSpPr>
          <a:xfrm>
            <a:off x="3453593" y="4618838"/>
            <a:ext cx="3643338" cy="2577662"/>
            <a:chOff x="3453593" y="4618838"/>
            <a:chExt cx="3643338" cy="2577662"/>
          </a:xfrm>
        </p:grpSpPr>
        <p:pic>
          <p:nvPicPr>
            <p:cNvPr id="21" name="Picture 2" descr="https://klike.net/uploads/posts/2023-02/1675427318_3-76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3593" y="4618838"/>
              <a:ext cx="3643338" cy="2577662"/>
            </a:xfrm>
            <a:prstGeom prst="rect">
              <a:avLst/>
            </a:prstGeom>
            <a:noFill/>
          </p:spPr>
        </p:pic>
        <p:pic>
          <p:nvPicPr>
            <p:cNvPr id="22" name="Picture 4" descr="https://i07.fotocdn.net/s121/d013d31223b52706/public_pin_l/2769411862.jpg"/>
            <p:cNvPicPr>
              <a:picLocks noChangeAspect="1" noChangeArrowheads="1"/>
            </p:cNvPicPr>
            <p:nvPr/>
          </p:nvPicPr>
          <p:blipFill>
            <a:blip r:embed="rId7" cstate="print"/>
            <a:srcRect l="17567" t="52265" r="69169" b="28070"/>
            <a:stretch>
              <a:fillRect/>
            </a:stretch>
          </p:blipFill>
          <p:spPr bwMode="auto">
            <a:xfrm>
              <a:off x="4239411" y="5476094"/>
              <a:ext cx="1071570" cy="1071570"/>
            </a:xfrm>
            <a:prstGeom prst="ellipse">
              <a:avLst/>
            </a:prstGeom>
            <a:noFill/>
          </p:spPr>
        </p:pic>
      </p:grpSp>
      <p:grpSp>
        <p:nvGrpSpPr>
          <p:cNvPr id="26" name="Группа 60"/>
          <p:cNvGrpSpPr/>
          <p:nvPr/>
        </p:nvGrpSpPr>
        <p:grpSpPr>
          <a:xfrm>
            <a:off x="4096535" y="4833152"/>
            <a:ext cx="2214578" cy="2214578"/>
            <a:chOff x="3810783" y="1332690"/>
            <a:chExt cx="2214578" cy="2214578"/>
          </a:xfrm>
        </p:grpSpPr>
        <p:pic>
          <p:nvPicPr>
            <p:cNvPr id="33" name="Picture 29" descr="https://papik.pro/uploads/posts/2021-12/thumbs/1639219620_61-papik-pro-p-ulitka-klipart-6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10783" y="1332690"/>
              <a:ext cx="2214578" cy="2214578"/>
            </a:xfrm>
            <a:prstGeom prst="rect">
              <a:avLst/>
            </a:prstGeom>
            <a:noFill/>
          </p:spPr>
        </p:pic>
        <p:sp>
          <p:nvSpPr>
            <p:cNvPr id="34" name="Овал 33"/>
            <p:cNvSpPr/>
            <p:nvPr/>
          </p:nvSpPr>
          <p:spPr>
            <a:xfrm>
              <a:off x="4739477" y="1761318"/>
              <a:ext cx="1071570" cy="10715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s://i.pinimg.com/originals/35/1b/3a/351b3ab796e1005cb90d00181c51dc16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279" t="5295" r="37799" b="66580"/>
            <a:stretch>
              <a:fillRect/>
            </a:stretch>
          </p:blipFill>
          <p:spPr bwMode="auto">
            <a:xfrm>
              <a:off x="4810915" y="1832756"/>
              <a:ext cx="861226" cy="911886"/>
            </a:xfrm>
            <a:prstGeom prst="rect">
              <a:avLst/>
            </a:prstGeom>
            <a:noFill/>
          </p:spPr>
        </p:pic>
      </p:grpSp>
      <p:grpSp>
        <p:nvGrpSpPr>
          <p:cNvPr id="36" name="Группа 39"/>
          <p:cNvGrpSpPr/>
          <p:nvPr/>
        </p:nvGrpSpPr>
        <p:grpSpPr>
          <a:xfrm flipH="1">
            <a:off x="4025097" y="5118904"/>
            <a:ext cx="2543603" cy="1928826"/>
            <a:chOff x="2810651" y="261120"/>
            <a:chExt cx="2543603" cy="1928826"/>
          </a:xfrm>
        </p:grpSpPr>
        <p:pic>
          <p:nvPicPr>
            <p:cNvPr id="37" name="Picture 31" descr="https://i.ytimg.com/vi/CdeMfom4k0Q/maxresdefault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15436" t="3484" r="20696" b="10416"/>
            <a:stretch>
              <a:fillRect/>
            </a:stretch>
          </p:blipFill>
          <p:spPr bwMode="auto">
            <a:xfrm>
              <a:off x="2810651" y="261120"/>
              <a:ext cx="2543603" cy="1928826"/>
            </a:xfrm>
            <a:prstGeom prst="rect">
              <a:avLst/>
            </a:prstGeom>
            <a:noFill/>
          </p:spPr>
        </p:pic>
        <p:sp>
          <p:nvSpPr>
            <p:cNvPr id="38" name="Овал 37"/>
            <p:cNvSpPr/>
            <p:nvPr/>
          </p:nvSpPr>
          <p:spPr>
            <a:xfrm>
              <a:off x="3882221" y="403996"/>
              <a:ext cx="1071570" cy="10715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4" descr="https://i.pinimg.com/originals/e3/3f/4c/e33f4ce59f7d75905f74be362f66b3ef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656" t="5333" r="27344" b="69334"/>
            <a:stretch>
              <a:fillRect/>
            </a:stretch>
          </p:blipFill>
          <p:spPr bwMode="auto">
            <a:xfrm>
              <a:off x="3848381" y="475434"/>
              <a:ext cx="1105410" cy="1000132"/>
            </a:xfrm>
            <a:prstGeom prst="rect">
              <a:avLst/>
            </a:prstGeom>
            <a:noFill/>
          </p:spPr>
        </p:pic>
      </p:grpSp>
      <p:grpSp>
        <p:nvGrpSpPr>
          <p:cNvPr id="40" name="Группа 46"/>
          <p:cNvGrpSpPr/>
          <p:nvPr/>
        </p:nvGrpSpPr>
        <p:grpSpPr>
          <a:xfrm>
            <a:off x="4025097" y="4976028"/>
            <a:ext cx="2357454" cy="2133615"/>
            <a:chOff x="2739213" y="3332954"/>
            <a:chExt cx="2357454" cy="2133615"/>
          </a:xfrm>
        </p:grpSpPr>
        <p:grpSp>
          <p:nvGrpSpPr>
            <p:cNvPr id="41" name="Группа 26"/>
            <p:cNvGrpSpPr/>
            <p:nvPr/>
          </p:nvGrpSpPr>
          <p:grpSpPr>
            <a:xfrm>
              <a:off x="2739213" y="3332954"/>
              <a:ext cx="2357454" cy="2133615"/>
              <a:chOff x="3096403" y="484959"/>
              <a:chExt cx="2357454" cy="2133615"/>
            </a:xfrm>
          </p:grpSpPr>
          <p:pic>
            <p:nvPicPr>
              <p:cNvPr id="43" name="Picture 25" descr="https://i.pinimg.com/originals/bf/61/2d/bf612d81609eb5fea6ddbedd3aacf442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96403" y="484959"/>
                <a:ext cx="2357454" cy="2133615"/>
              </a:xfrm>
              <a:prstGeom prst="rect">
                <a:avLst/>
              </a:prstGeom>
              <a:noFill/>
            </p:spPr>
          </p:pic>
          <p:sp>
            <p:nvSpPr>
              <p:cNvPr id="44" name="Овал 43"/>
              <p:cNvSpPr/>
              <p:nvPr/>
            </p:nvSpPr>
            <p:spPr>
              <a:xfrm>
                <a:off x="4167973" y="975500"/>
                <a:ext cx="1143008" cy="106204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2" name="Picture 4" descr="https://i.pinimg.com/originals/e3/3f/4c/e33f4ce59f7d75905f74be362f66b3ef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656" t="68000" r="26344" b="5333"/>
            <a:stretch>
              <a:fillRect/>
            </a:stretch>
          </p:blipFill>
          <p:spPr bwMode="auto">
            <a:xfrm>
              <a:off x="3810783" y="3816012"/>
              <a:ext cx="1143008" cy="1088578"/>
            </a:xfrm>
            <a:prstGeom prst="rect">
              <a:avLst/>
            </a:prstGeom>
            <a:noFill/>
          </p:spPr>
        </p:pic>
      </p:grpSp>
      <p:grpSp>
        <p:nvGrpSpPr>
          <p:cNvPr id="49" name="Группа 36"/>
          <p:cNvGrpSpPr/>
          <p:nvPr/>
        </p:nvGrpSpPr>
        <p:grpSpPr>
          <a:xfrm>
            <a:off x="4025097" y="4976028"/>
            <a:ext cx="2596476" cy="2214578"/>
            <a:chOff x="4167973" y="4618838"/>
            <a:chExt cx="2596476" cy="2214578"/>
          </a:xfrm>
        </p:grpSpPr>
        <p:grpSp>
          <p:nvGrpSpPr>
            <p:cNvPr id="50" name="Группа 42"/>
            <p:cNvGrpSpPr/>
            <p:nvPr/>
          </p:nvGrpSpPr>
          <p:grpSpPr>
            <a:xfrm flipH="1">
              <a:off x="4167973" y="4618838"/>
              <a:ext cx="2596476" cy="2214578"/>
              <a:chOff x="2810650" y="189682"/>
              <a:chExt cx="2596476" cy="2214578"/>
            </a:xfrm>
          </p:grpSpPr>
          <p:pic>
            <p:nvPicPr>
              <p:cNvPr id="52" name="Picture 23" descr="https://i.pinimg.com/originals/40/17/82/4017826c972e3e04aff00364efc537ee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810650" y="189682"/>
                <a:ext cx="2596476" cy="2214578"/>
              </a:xfrm>
              <a:prstGeom prst="rect">
                <a:avLst/>
              </a:prstGeom>
              <a:noFill/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3953659" y="1046938"/>
                <a:ext cx="1071570" cy="10715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1" name="Picture 2" descr="https://kartinkin.net/uploads/posts/2022-12/1670525667_3-kartinkin-net-p-logopedicheskie-kartinki-dlya-detei-pinter-5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3644" t="77810" r="2088" b="4179"/>
            <a:stretch>
              <a:fillRect/>
            </a:stretch>
          </p:blipFill>
          <p:spPr bwMode="auto">
            <a:xfrm>
              <a:off x="4583612" y="5547532"/>
              <a:ext cx="1097548" cy="928694"/>
            </a:xfrm>
            <a:prstGeom prst="rect">
              <a:avLst/>
            </a:prstGeom>
            <a:noFill/>
          </p:spPr>
        </p:pic>
      </p:grpSp>
      <p:grpSp>
        <p:nvGrpSpPr>
          <p:cNvPr id="54" name="Группа 35"/>
          <p:cNvGrpSpPr/>
          <p:nvPr/>
        </p:nvGrpSpPr>
        <p:grpSpPr>
          <a:xfrm>
            <a:off x="4096535" y="4976028"/>
            <a:ext cx="2214578" cy="2214578"/>
            <a:chOff x="2739213" y="261120"/>
            <a:chExt cx="2214578" cy="2214578"/>
          </a:xfrm>
        </p:grpSpPr>
        <p:pic>
          <p:nvPicPr>
            <p:cNvPr id="55" name="Picture 29" descr="https://papik.pro/uploads/posts/2021-12/thumbs/1639219620_61-papik-pro-p-ulitka-klipart-6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39213" y="261120"/>
              <a:ext cx="2214578" cy="2214578"/>
            </a:xfrm>
            <a:prstGeom prst="rect">
              <a:avLst/>
            </a:prstGeom>
            <a:noFill/>
          </p:spPr>
        </p:pic>
        <p:sp>
          <p:nvSpPr>
            <p:cNvPr id="56" name="Овал 55"/>
            <p:cNvSpPr/>
            <p:nvPr/>
          </p:nvSpPr>
          <p:spPr>
            <a:xfrm>
              <a:off x="3667907" y="689748"/>
              <a:ext cx="1071570" cy="10715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4" descr="https://i.pinimg.com/originals/e3/3f/4c/e33f4ce59f7d75905f74be362f66b3ef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000" t="6667" r="51133" b="69333"/>
            <a:stretch>
              <a:fillRect/>
            </a:stretch>
          </p:blipFill>
          <p:spPr bwMode="auto">
            <a:xfrm>
              <a:off x="3667907" y="761186"/>
              <a:ext cx="1076598" cy="928694"/>
            </a:xfrm>
            <a:prstGeom prst="ellipse">
              <a:avLst/>
            </a:prstGeom>
            <a:noFill/>
          </p:spPr>
        </p:pic>
      </p:grpSp>
      <p:grpSp>
        <p:nvGrpSpPr>
          <p:cNvPr id="58" name="Группа 53"/>
          <p:cNvGrpSpPr/>
          <p:nvPr/>
        </p:nvGrpSpPr>
        <p:grpSpPr>
          <a:xfrm>
            <a:off x="4096535" y="4690276"/>
            <a:ext cx="2428892" cy="2404260"/>
            <a:chOff x="2739213" y="0"/>
            <a:chExt cx="2428892" cy="2404260"/>
          </a:xfrm>
        </p:grpSpPr>
        <p:pic>
          <p:nvPicPr>
            <p:cNvPr id="59" name="Picture 2" descr="https://klike.net/uploads/posts/2023-02/1675427318_3-76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439" r="20894" b="6727"/>
            <a:stretch>
              <a:fillRect/>
            </a:stretch>
          </p:blipFill>
          <p:spPr bwMode="auto">
            <a:xfrm flipH="1">
              <a:off x="2739213" y="0"/>
              <a:ext cx="2428892" cy="2404260"/>
            </a:xfrm>
            <a:prstGeom prst="rect">
              <a:avLst/>
            </a:prstGeom>
            <a:noFill/>
          </p:spPr>
        </p:pic>
        <p:sp>
          <p:nvSpPr>
            <p:cNvPr id="60" name="Овал 59"/>
            <p:cNvSpPr/>
            <p:nvPr/>
          </p:nvSpPr>
          <p:spPr>
            <a:xfrm>
              <a:off x="3739345" y="832624"/>
              <a:ext cx="1071570" cy="10715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Picture 4" descr="https://i07.fotocdn.net/s121/d013d31223b52706/public_pin_l/2769411862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1651" t="77173" r="84201" b="7095"/>
            <a:stretch>
              <a:fillRect/>
            </a:stretch>
          </p:blipFill>
          <p:spPr bwMode="auto">
            <a:xfrm>
              <a:off x="3739345" y="904062"/>
              <a:ext cx="976319" cy="785818"/>
            </a:xfrm>
            <a:prstGeom prst="rect">
              <a:avLst/>
            </a:prstGeom>
            <a:noFill/>
          </p:spPr>
        </p:pic>
      </p:grpSp>
      <p:grpSp>
        <p:nvGrpSpPr>
          <p:cNvPr id="62" name="Группа 55"/>
          <p:cNvGrpSpPr/>
          <p:nvPr/>
        </p:nvGrpSpPr>
        <p:grpSpPr>
          <a:xfrm flipH="1">
            <a:off x="4025097" y="5047466"/>
            <a:ext cx="2357454" cy="1857388"/>
            <a:chOff x="2453461" y="189682"/>
            <a:chExt cx="2357454" cy="1857388"/>
          </a:xfrm>
        </p:grpSpPr>
        <p:grpSp>
          <p:nvGrpSpPr>
            <p:cNvPr id="63" name="Группа 30"/>
            <p:cNvGrpSpPr/>
            <p:nvPr/>
          </p:nvGrpSpPr>
          <p:grpSpPr>
            <a:xfrm>
              <a:off x="2453461" y="189682"/>
              <a:ext cx="2357454" cy="1857388"/>
              <a:chOff x="3055398" y="403996"/>
              <a:chExt cx="2482391" cy="1928826"/>
            </a:xfrm>
          </p:grpSpPr>
          <p:pic>
            <p:nvPicPr>
              <p:cNvPr id="65" name="Picture 4" descr="https://avatars.mds.yandex.net/get-mpic/4267432/img_id5721847355733400462.jpeg/ori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55398" y="403996"/>
                <a:ext cx="2482391" cy="1928826"/>
              </a:xfrm>
              <a:prstGeom prst="rect">
                <a:avLst/>
              </a:prstGeom>
              <a:noFill/>
            </p:spPr>
          </p:pic>
          <p:sp>
            <p:nvSpPr>
              <p:cNvPr id="66" name="Овал 65"/>
              <p:cNvSpPr/>
              <p:nvPr/>
            </p:nvSpPr>
            <p:spPr>
              <a:xfrm>
                <a:off x="3997390" y="654028"/>
                <a:ext cx="1279210" cy="119658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4" name="Picture 2" descr="https://avatars.dzeninfra.ru/get-zen_doc/1591747/pub_60ac8824e7169a0881ea8678_60ac8832e7169a0881eaa321/scale_1200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4389" t="61789" r="25160" b="6131"/>
            <a:stretch>
              <a:fillRect/>
            </a:stretch>
          </p:blipFill>
          <p:spPr bwMode="auto">
            <a:xfrm>
              <a:off x="3453593" y="475434"/>
              <a:ext cx="928694" cy="1092581"/>
            </a:xfrm>
            <a:prstGeom prst="rect">
              <a:avLst/>
            </a:prstGeom>
            <a:noFill/>
          </p:spPr>
        </p:pic>
      </p:grpSp>
      <p:grpSp>
        <p:nvGrpSpPr>
          <p:cNvPr id="67" name="Группа 30"/>
          <p:cNvGrpSpPr/>
          <p:nvPr/>
        </p:nvGrpSpPr>
        <p:grpSpPr>
          <a:xfrm>
            <a:off x="4096535" y="4976028"/>
            <a:ext cx="2214578" cy="2214578"/>
            <a:chOff x="2953527" y="2547136"/>
            <a:chExt cx="2214578" cy="2214578"/>
          </a:xfrm>
        </p:grpSpPr>
        <p:grpSp>
          <p:nvGrpSpPr>
            <p:cNvPr id="68" name="Группа 35"/>
            <p:cNvGrpSpPr/>
            <p:nvPr/>
          </p:nvGrpSpPr>
          <p:grpSpPr>
            <a:xfrm>
              <a:off x="2953527" y="2547136"/>
              <a:ext cx="2214578" cy="2214578"/>
              <a:chOff x="2739213" y="261120"/>
              <a:chExt cx="2214578" cy="2214578"/>
            </a:xfrm>
          </p:grpSpPr>
          <p:pic>
            <p:nvPicPr>
              <p:cNvPr id="70" name="Picture 29" descr="https://papik.pro/uploads/posts/2021-12/thumbs/1639219620_61-papik-pro-p-ulitka-klipart-62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739213" y="261120"/>
                <a:ext cx="2214578" cy="2214578"/>
              </a:xfrm>
              <a:prstGeom prst="rect">
                <a:avLst/>
              </a:prstGeom>
              <a:noFill/>
            </p:spPr>
          </p:pic>
          <p:sp>
            <p:nvSpPr>
              <p:cNvPr id="71" name="Овал 70"/>
              <p:cNvSpPr/>
              <p:nvPr/>
            </p:nvSpPr>
            <p:spPr>
              <a:xfrm>
                <a:off x="3667907" y="689748"/>
                <a:ext cx="1071570" cy="10715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9" name="Picture 2" descr="https://kartinkin.net/uploads/posts/2022-12/1670525667_3-kartinkin-net-p-logopedicheskie-kartinki-dlya-detei-pinter-5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694" t="28690" r="70753" b="53299"/>
            <a:stretch>
              <a:fillRect/>
            </a:stretch>
          </p:blipFill>
          <p:spPr bwMode="auto">
            <a:xfrm flipH="1">
              <a:off x="3953659" y="3118640"/>
              <a:ext cx="928694" cy="893195"/>
            </a:xfrm>
            <a:prstGeom prst="rect">
              <a:avLst/>
            </a:prstGeom>
            <a:noFill/>
          </p:spPr>
        </p:pic>
      </p:grpSp>
      <p:grpSp>
        <p:nvGrpSpPr>
          <p:cNvPr id="76" name="Группа 23"/>
          <p:cNvGrpSpPr/>
          <p:nvPr/>
        </p:nvGrpSpPr>
        <p:grpSpPr>
          <a:xfrm>
            <a:off x="4025097" y="5118904"/>
            <a:ext cx="2369948" cy="1928826"/>
            <a:chOff x="3055398" y="403996"/>
            <a:chExt cx="2482391" cy="1928826"/>
          </a:xfrm>
        </p:grpSpPr>
        <p:pic>
          <p:nvPicPr>
            <p:cNvPr id="77" name="Picture 4" descr="https://avatars.mds.yandex.net/get-mpic/4267432/img_id5721847355733400462.jpeg/ori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55398" y="403996"/>
              <a:ext cx="2482391" cy="1928826"/>
            </a:xfrm>
            <a:prstGeom prst="rect">
              <a:avLst/>
            </a:prstGeom>
            <a:noFill/>
          </p:spPr>
        </p:pic>
        <p:sp>
          <p:nvSpPr>
            <p:cNvPr id="78" name="Овал 77"/>
            <p:cNvSpPr/>
            <p:nvPr/>
          </p:nvSpPr>
          <p:spPr>
            <a:xfrm>
              <a:off x="4096535" y="689748"/>
              <a:ext cx="1143008" cy="10715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Picture 4" descr="https://i07.fotocdn.net/s121/d013d31223b52706/public_pin_l/2769411862.jpg"/>
            <p:cNvPicPr>
              <a:picLocks noChangeAspect="1" noChangeArrowheads="1"/>
            </p:cNvPicPr>
            <p:nvPr/>
          </p:nvPicPr>
          <p:blipFill>
            <a:blip r:embed="rId7" cstate="print"/>
            <a:srcRect l="68853" t="77173" r="17883" b="4473"/>
            <a:stretch>
              <a:fillRect/>
            </a:stretch>
          </p:blipFill>
          <p:spPr bwMode="auto">
            <a:xfrm flipH="1">
              <a:off x="4167973" y="761186"/>
              <a:ext cx="1071570" cy="1000132"/>
            </a:xfrm>
            <a:prstGeom prst="ellipse">
              <a:avLst/>
            </a:prstGeom>
            <a:noFill/>
          </p:spPr>
        </p:pic>
      </p:grpSp>
      <p:grpSp>
        <p:nvGrpSpPr>
          <p:cNvPr id="80" name="Группа 42"/>
          <p:cNvGrpSpPr/>
          <p:nvPr/>
        </p:nvGrpSpPr>
        <p:grpSpPr>
          <a:xfrm flipH="1">
            <a:off x="4025097" y="4976028"/>
            <a:ext cx="2596476" cy="2214578"/>
            <a:chOff x="2810650" y="189682"/>
            <a:chExt cx="2596476" cy="2214578"/>
          </a:xfrm>
        </p:grpSpPr>
        <p:pic>
          <p:nvPicPr>
            <p:cNvPr id="81" name="Picture 23" descr="https://i.pinimg.com/originals/40/17/82/4017826c972e3e04aff00364efc537ee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810650" y="189682"/>
              <a:ext cx="2596476" cy="2214578"/>
            </a:xfrm>
            <a:prstGeom prst="rect">
              <a:avLst/>
            </a:prstGeom>
            <a:noFill/>
          </p:spPr>
        </p:pic>
        <p:sp>
          <p:nvSpPr>
            <p:cNvPr id="82" name="Овал 81"/>
            <p:cNvSpPr/>
            <p:nvPr/>
          </p:nvSpPr>
          <p:spPr>
            <a:xfrm>
              <a:off x="3953659" y="1046938"/>
              <a:ext cx="1071570" cy="10715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Picture 4" descr="https://i.pinimg.com/originals/e3/3f/4c/e33f4ce59f7d75905f74be362f66b3ef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000" t="40333" r="51000" b="41667"/>
            <a:stretch>
              <a:fillRect/>
            </a:stretch>
          </p:blipFill>
          <p:spPr bwMode="auto">
            <a:xfrm>
              <a:off x="4025097" y="1261252"/>
              <a:ext cx="952506" cy="714380"/>
            </a:xfrm>
            <a:prstGeom prst="rect">
              <a:avLst/>
            </a:prstGeom>
            <a:noFill/>
          </p:spPr>
        </p:pic>
      </p:grpSp>
      <p:grpSp>
        <p:nvGrpSpPr>
          <p:cNvPr id="84" name="Группа 8"/>
          <p:cNvGrpSpPr/>
          <p:nvPr/>
        </p:nvGrpSpPr>
        <p:grpSpPr>
          <a:xfrm>
            <a:off x="4096535" y="5047466"/>
            <a:ext cx="2143140" cy="2071702"/>
            <a:chOff x="3525031" y="475434"/>
            <a:chExt cx="2214578" cy="2110607"/>
          </a:xfrm>
        </p:grpSpPr>
        <p:pic>
          <p:nvPicPr>
            <p:cNvPr id="85" name="Picture 14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0345" t="14854" r="40672" b="9950"/>
            <a:stretch>
              <a:fillRect/>
            </a:stretch>
          </p:blipFill>
          <p:spPr bwMode="auto">
            <a:xfrm>
              <a:off x="3525031" y="475434"/>
              <a:ext cx="2214578" cy="2110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Овал 85"/>
            <p:cNvSpPr/>
            <p:nvPr/>
          </p:nvSpPr>
          <p:spPr>
            <a:xfrm>
              <a:off x="4525163" y="975500"/>
              <a:ext cx="1143008" cy="1071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Picture 4" descr="https://i07.fotocdn.net/s121/d013d31223b52706/public_pin_l/2769411862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83768" t="28492" r="2084" b="53154"/>
            <a:stretch>
              <a:fillRect/>
            </a:stretch>
          </p:blipFill>
          <p:spPr bwMode="auto">
            <a:xfrm>
              <a:off x="4525163" y="1046938"/>
              <a:ext cx="1000132" cy="875116"/>
            </a:xfrm>
            <a:prstGeom prst="rect">
              <a:avLst/>
            </a:prstGeom>
            <a:noFill/>
          </p:spPr>
        </p:pic>
      </p:grpSp>
      <p:grpSp>
        <p:nvGrpSpPr>
          <p:cNvPr id="88" name="Группа 28"/>
          <p:cNvGrpSpPr/>
          <p:nvPr/>
        </p:nvGrpSpPr>
        <p:grpSpPr>
          <a:xfrm>
            <a:off x="4096535" y="5333218"/>
            <a:ext cx="2155634" cy="1714512"/>
            <a:chOff x="238883" y="189682"/>
            <a:chExt cx="2155634" cy="1714512"/>
          </a:xfrm>
        </p:grpSpPr>
        <p:grpSp>
          <p:nvGrpSpPr>
            <p:cNvPr id="89" name="Группа 30"/>
            <p:cNvGrpSpPr/>
            <p:nvPr/>
          </p:nvGrpSpPr>
          <p:grpSpPr>
            <a:xfrm flipH="1">
              <a:off x="238883" y="189682"/>
              <a:ext cx="2155634" cy="1714512"/>
              <a:chOff x="3055398" y="403996"/>
              <a:chExt cx="2482391" cy="1928826"/>
            </a:xfrm>
          </p:grpSpPr>
          <p:pic>
            <p:nvPicPr>
              <p:cNvPr id="91" name="Picture 4" descr="https://avatars.mds.yandex.net/get-mpic/4267432/img_id5721847355733400462.jpeg/ori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55398" y="403996"/>
                <a:ext cx="2482391" cy="1928826"/>
              </a:xfrm>
              <a:prstGeom prst="rect">
                <a:avLst/>
              </a:prstGeom>
              <a:noFill/>
            </p:spPr>
          </p:pic>
          <p:sp>
            <p:nvSpPr>
              <p:cNvPr id="92" name="Овал 91"/>
              <p:cNvSpPr/>
              <p:nvPr/>
            </p:nvSpPr>
            <p:spPr>
              <a:xfrm>
                <a:off x="3997390" y="654028"/>
                <a:ext cx="1279210" cy="119658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0" name="Picture 2" descr="https://kartinkin.net/uploads/posts/2022-12/1670525667_3-kartinkin-net-p-logopedicheskie-kartinki-dlya-detei-pinter-5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50718" t="53250" r="36111" b="30376"/>
            <a:stretch>
              <a:fillRect/>
            </a:stretch>
          </p:blipFill>
          <p:spPr bwMode="auto">
            <a:xfrm flipH="1">
              <a:off x="453197" y="451622"/>
              <a:ext cx="1143008" cy="952506"/>
            </a:xfrm>
            <a:prstGeom prst="rect">
              <a:avLst/>
            </a:prstGeom>
            <a:noFill/>
          </p:spPr>
        </p:pic>
      </p:grpSp>
      <p:grpSp>
        <p:nvGrpSpPr>
          <p:cNvPr id="93" name="Группа 92"/>
          <p:cNvGrpSpPr/>
          <p:nvPr/>
        </p:nvGrpSpPr>
        <p:grpSpPr>
          <a:xfrm>
            <a:off x="4167973" y="5118904"/>
            <a:ext cx="2143140" cy="2071702"/>
            <a:chOff x="5168105" y="5047466"/>
            <a:chExt cx="2143140" cy="2071702"/>
          </a:xfrm>
        </p:grpSpPr>
        <p:grpSp>
          <p:nvGrpSpPr>
            <p:cNvPr id="94" name="Группа 58"/>
            <p:cNvGrpSpPr/>
            <p:nvPr/>
          </p:nvGrpSpPr>
          <p:grpSpPr>
            <a:xfrm flipH="1">
              <a:off x="5168105" y="5047466"/>
              <a:ext cx="2143140" cy="2071702"/>
              <a:chOff x="3525031" y="475434"/>
              <a:chExt cx="2214578" cy="2110607"/>
            </a:xfrm>
          </p:grpSpPr>
          <p:pic>
            <p:nvPicPr>
              <p:cNvPr id="96" name="Picture 14"/>
              <p:cNvPicPr>
                <a:picLocks noChangeAspect="1" noChangeArrowheads="1"/>
              </p:cNvPicPr>
              <p:nvPr/>
            </p:nvPicPr>
            <p:blipFill>
              <a:blip r:embed="rId1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20345" t="14854" r="40672" b="9950"/>
              <a:stretch>
                <a:fillRect/>
              </a:stretch>
            </p:blipFill>
            <p:spPr bwMode="auto">
              <a:xfrm>
                <a:off x="3525031" y="475434"/>
                <a:ext cx="2214578" cy="2110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7" name="Овал 96"/>
              <p:cNvSpPr/>
              <p:nvPr/>
            </p:nvSpPr>
            <p:spPr>
              <a:xfrm>
                <a:off x="4484681" y="975500"/>
                <a:ext cx="1143008" cy="10715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5" name="Picture 2" descr="https://kartinkin.net/uploads/posts/2022-12/1670525667_3-kartinkin-net-p-logopedicheskie-kartinki-dlya-detei-pinter-5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4888" t="52617" r="1941" b="28521"/>
            <a:stretch>
              <a:fillRect/>
            </a:stretch>
          </p:blipFill>
          <p:spPr bwMode="auto">
            <a:xfrm>
              <a:off x="5382419" y="5547532"/>
              <a:ext cx="1047758" cy="1005847"/>
            </a:xfrm>
            <a:prstGeom prst="rect">
              <a:avLst/>
            </a:prstGeom>
            <a:noFill/>
          </p:spPr>
        </p:pic>
      </p:grpSp>
      <p:grpSp>
        <p:nvGrpSpPr>
          <p:cNvPr id="98" name="Группа 38"/>
          <p:cNvGrpSpPr/>
          <p:nvPr/>
        </p:nvGrpSpPr>
        <p:grpSpPr>
          <a:xfrm>
            <a:off x="3953659" y="5118904"/>
            <a:ext cx="2543603" cy="1928826"/>
            <a:chOff x="5310981" y="403996"/>
            <a:chExt cx="2543603" cy="1928826"/>
          </a:xfrm>
        </p:grpSpPr>
        <p:grpSp>
          <p:nvGrpSpPr>
            <p:cNvPr id="99" name="Группа 39"/>
            <p:cNvGrpSpPr/>
            <p:nvPr/>
          </p:nvGrpSpPr>
          <p:grpSpPr>
            <a:xfrm>
              <a:off x="5310981" y="403996"/>
              <a:ext cx="2543603" cy="1928826"/>
              <a:chOff x="2810651" y="261120"/>
              <a:chExt cx="2543603" cy="1928826"/>
            </a:xfrm>
          </p:grpSpPr>
          <p:pic>
            <p:nvPicPr>
              <p:cNvPr id="101" name="Picture 31" descr="https://i.ytimg.com/vi/CdeMfom4k0Q/maxresdefaul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15436" t="3484" r="20696" b="10416"/>
              <a:stretch>
                <a:fillRect/>
              </a:stretch>
            </p:blipFill>
            <p:spPr bwMode="auto">
              <a:xfrm>
                <a:off x="2810651" y="261120"/>
                <a:ext cx="2543603" cy="1928826"/>
              </a:xfrm>
              <a:prstGeom prst="rect">
                <a:avLst/>
              </a:prstGeom>
              <a:noFill/>
            </p:spPr>
          </p:pic>
          <p:sp>
            <p:nvSpPr>
              <p:cNvPr id="102" name="Овал 101"/>
              <p:cNvSpPr/>
              <p:nvPr/>
            </p:nvSpPr>
            <p:spPr>
              <a:xfrm>
                <a:off x="3882221" y="403996"/>
                <a:ext cx="1071570" cy="10715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0" name="Picture 2" descr="https://avatars.dzeninfra.ru/get-zen_doc/1591747/pub_60ac8824e7169a0881ea8678_60ac8832e7169a0881eaa321/scale_1200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83261" t="24897" r="1100" b="46231"/>
            <a:stretch>
              <a:fillRect/>
            </a:stretch>
          </p:blipFill>
          <p:spPr bwMode="auto">
            <a:xfrm>
              <a:off x="6577021" y="618310"/>
              <a:ext cx="734224" cy="945179"/>
            </a:xfrm>
            <a:prstGeom prst="rect">
              <a:avLst/>
            </a:prstGeom>
            <a:noFill/>
          </p:spPr>
        </p:pic>
      </p:grpSp>
      <p:grpSp>
        <p:nvGrpSpPr>
          <p:cNvPr id="103" name="Группа 20"/>
          <p:cNvGrpSpPr/>
          <p:nvPr/>
        </p:nvGrpSpPr>
        <p:grpSpPr>
          <a:xfrm>
            <a:off x="3953659" y="5047466"/>
            <a:ext cx="2357454" cy="2133615"/>
            <a:chOff x="3096403" y="484959"/>
            <a:chExt cx="2357454" cy="2133615"/>
          </a:xfrm>
        </p:grpSpPr>
        <p:pic>
          <p:nvPicPr>
            <p:cNvPr id="104" name="Picture 25" descr="https://i.pinimg.com/originals/bf/61/2d/bf612d81609eb5fea6ddbedd3aacf442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96403" y="484959"/>
              <a:ext cx="2357454" cy="2133615"/>
            </a:xfrm>
            <a:prstGeom prst="rect">
              <a:avLst/>
            </a:prstGeom>
            <a:noFill/>
          </p:spPr>
        </p:pic>
        <p:sp>
          <p:nvSpPr>
            <p:cNvPr id="105" name="Овал 104"/>
            <p:cNvSpPr/>
            <p:nvPr/>
          </p:nvSpPr>
          <p:spPr>
            <a:xfrm>
              <a:off x="4167973" y="975500"/>
              <a:ext cx="1143008" cy="10620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Picture 4" descr="https://i07.fotocdn.net/s121/d013d31223b52706/public_pin_l/2769411862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31" t="4720" r="69405" b="76927"/>
            <a:stretch>
              <a:fillRect/>
            </a:stretch>
          </p:blipFill>
          <p:spPr bwMode="auto">
            <a:xfrm>
              <a:off x="4239411" y="1046938"/>
              <a:ext cx="989926" cy="857256"/>
            </a:xfrm>
            <a:prstGeom prst="rect">
              <a:avLst/>
            </a:prstGeom>
            <a:noFill/>
          </p:spPr>
        </p:pic>
      </p:grpSp>
      <p:grpSp>
        <p:nvGrpSpPr>
          <p:cNvPr id="107" name="Группа 51"/>
          <p:cNvGrpSpPr/>
          <p:nvPr/>
        </p:nvGrpSpPr>
        <p:grpSpPr>
          <a:xfrm flipH="1">
            <a:off x="4096535" y="4976028"/>
            <a:ext cx="2214578" cy="2214578"/>
            <a:chOff x="1953395" y="3404392"/>
            <a:chExt cx="2214578" cy="2214578"/>
          </a:xfrm>
        </p:grpSpPr>
        <p:pic>
          <p:nvPicPr>
            <p:cNvPr id="108" name="Picture 29" descr="https://papik.pro/uploads/posts/2021-12/thumbs/1639219620_61-papik-pro-p-ulitka-klipart-6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1953395" y="3404392"/>
              <a:ext cx="2214578" cy="2214578"/>
            </a:xfrm>
            <a:prstGeom prst="rect">
              <a:avLst/>
            </a:prstGeom>
            <a:noFill/>
          </p:spPr>
        </p:pic>
        <p:sp>
          <p:nvSpPr>
            <p:cNvPr id="109" name="Овал 108"/>
            <p:cNvSpPr/>
            <p:nvPr/>
          </p:nvSpPr>
          <p:spPr>
            <a:xfrm>
              <a:off x="2167709" y="3904458"/>
              <a:ext cx="1071570" cy="10715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0" name="Picture 4" descr="https://i.pinimg.com/originals/e3/3f/4c/e33f4ce59f7d75905f74be362f66b3ef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656" t="8000" r="75344" b="69333"/>
            <a:stretch>
              <a:fillRect/>
            </a:stretch>
          </p:blipFill>
          <p:spPr bwMode="auto">
            <a:xfrm>
              <a:off x="2239147" y="3904458"/>
              <a:ext cx="928694" cy="1052520"/>
            </a:xfrm>
            <a:prstGeom prst="rect">
              <a:avLst/>
            </a:prstGeom>
            <a:noFill/>
          </p:spPr>
        </p:pic>
      </p:grpSp>
      <p:grpSp>
        <p:nvGrpSpPr>
          <p:cNvPr id="111" name="Группа 110"/>
          <p:cNvGrpSpPr/>
          <p:nvPr/>
        </p:nvGrpSpPr>
        <p:grpSpPr>
          <a:xfrm>
            <a:off x="3310717" y="4802626"/>
            <a:ext cx="3643338" cy="2577662"/>
            <a:chOff x="2096271" y="4802626"/>
            <a:chExt cx="3643338" cy="2577662"/>
          </a:xfrm>
        </p:grpSpPr>
        <p:pic>
          <p:nvPicPr>
            <p:cNvPr id="112" name="Picture 2" descr="https://klike.net/uploads/posts/2023-02/1675427318_3-76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96271" y="4802626"/>
              <a:ext cx="3643338" cy="2577662"/>
            </a:xfrm>
            <a:prstGeom prst="rect">
              <a:avLst/>
            </a:prstGeom>
            <a:noFill/>
          </p:spPr>
        </p:pic>
        <p:sp>
          <p:nvSpPr>
            <p:cNvPr id="113" name="Овал 112"/>
            <p:cNvSpPr/>
            <p:nvPr/>
          </p:nvSpPr>
          <p:spPr>
            <a:xfrm>
              <a:off x="2882089" y="5618970"/>
              <a:ext cx="1071570" cy="10715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4" name="Picture 2" descr="https://kartinkin.net/uploads/posts/2022-12/1670525667_3-kartinkin-net-p-logopedicheskie-kartinki-dlya-detei-pinter-5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35353" t="52174" r="51477" b="28739"/>
            <a:stretch>
              <a:fillRect/>
            </a:stretch>
          </p:blipFill>
          <p:spPr bwMode="auto">
            <a:xfrm>
              <a:off x="2999752" y="5690408"/>
              <a:ext cx="882469" cy="857256"/>
            </a:xfrm>
            <a:prstGeom prst="rect">
              <a:avLst/>
            </a:prstGeom>
            <a:noFill/>
          </p:spPr>
        </p:pic>
      </p:grpSp>
      <p:grpSp>
        <p:nvGrpSpPr>
          <p:cNvPr id="115" name="Группа 114"/>
          <p:cNvGrpSpPr/>
          <p:nvPr/>
        </p:nvGrpSpPr>
        <p:grpSpPr>
          <a:xfrm>
            <a:off x="96007" y="2332822"/>
            <a:ext cx="3643338" cy="3261655"/>
            <a:chOff x="96007" y="2285877"/>
            <a:chExt cx="3643338" cy="3261655"/>
          </a:xfrm>
        </p:grpSpPr>
        <p:pic>
          <p:nvPicPr>
            <p:cNvPr id="116" name="Picture 21" descr="https://i.pinimg.com/736x/07/db/43/07db43c770087e2662d140f9325024db.jp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07" y="2285877"/>
              <a:ext cx="3643338" cy="3261655"/>
            </a:xfrm>
            <a:prstGeom prst="rect">
              <a:avLst/>
            </a:prstGeom>
            <a:noFill/>
          </p:spPr>
        </p:pic>
        <p:pic>
          <p:nvPicPr>
            <p:cNvPr id="117" name="Picture 14" descr="http://cdn4.vectorstock.com/i/1000x1000/43/43/cartoon-wooden-round-colorful-window-vector-10324343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EDE4D3"/>
                </a:clrFrom>
                <a:clrTo>
                  <a:srgbClr val="EDE4D3">
                    <a:alpha val="0"/>
                  </a:srgbClr>
                </a:clrTo>
              </a:clrChange>
            </a:blip>
            <a:srcRect l="3579" t="9943" r="49887" b="51942"/>
            <a:stretch>
              <a:fillRect/>
            </a:stretch>
          </p:blipFill>
          <p:spPr bwMode="auto">
            <a:xfrm>
              <a:off x="1239015" y="4190210"/>
              <a:ext cx="428628" cy="499737"/>
            </a:xfrm>
            <a:prstGeom prst="rect">
              <a:avLst/>
            </a:prstGeom>
            <a:noFill/>
          </p:spPr>
        </p:pic>
      </p:grpSp>
      <p:grpSp>
        <p:nvGrpSpPr>
          <p:cNvPr id="118" name="Группа 117"/>
          <p:cNvGrpSpPr/>
          <p:nvPr/>
        </p:nvGrpSpPr>
        <p:grpSpPr>
          <a:xfrm>
            <a:off x="3453593" y="-24632"/>
            <a:ext cx="3958468" cy="3429024"/>
            <a:chOff x="3453593" y="0"/>
            <a:chExt cx="3958468" cy="3429024"/>
          </a:xfrm>
        </p:grpSpPr>
        <p:pic>
          <p:nvPicPr>
            <p:cNvPr id="119" name="Picture 40" descr="https://i.pinimg.com/originals/cf/f0/5b/cff05ba666efa542108c7a281d61c9d2.png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3593" y="0"/>
              <a:ext cx="3958468" cy="3429024"/>
            </a:xfrm>
            <a:prstGeom prst="rect">
              <a:avLst/>
            </a:prstGeom>
            <a:noFill/>
          </p:spPr>
        </p:pic>
        <p:pic>
          <p:nvPicPr>
            <p:cNvPr id="120" name="Picture 14" descr="http://cdn4.vectorstock.com/i/1000x1000/43/43/cartoon-wooden-round-colorful-window-vector-10324343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EDE4D3"/>
                </a:clrFrom>
                <a:clrTo>
                  <a:srgbClr val="EDE4D3">
                    <a:alpha val="0"/>
                  </a:srgbClr>
                </a:clrTo>
              </a:clrChange>
            </a:blip>
            <a:srcRect l="3579" t="9943" r="49887" b="51942"/>
            <a:stretch>
              <a:fillRect/>
            </a:stretch>
          </p:blipFill>
          <p:spPr bwMode="auto">
            <a:xfrm>
              <a:off x="4739477" y="2047070"/>
              <a:ext cx="428628" cy="499737"/>
            </a:xfrm>
            <a:prstGeom prst="rect">
              <a:avLst/>
            </a:prstGeom>
            <a:noFill/>
          </p:spPr>
        </p:pic>
        <p:pic>
          <p:nvPicPr>
            <p:cNvPr id="121" name="Picture 14" descr="http://cdn4.vectorstock.com/i/1000x1000/43/43/cartoon-wooden-round-colorful-window-vector-10324343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EDE4D3"/>
                </a:clrFrom>
                <a:clrTo>
                  <a:srgbClr val="EDE4D3">
                    <a:alpha val="0"/>
                  </a:srgbClr>
                </a:clrTo>
              </a:clrChange>
            </a:blip>
            <a:srcRect l="3579" t="9943" r="49887" b="51942"/>
            <a:stretch>
              <a:fillRect/>
            </a:stretch>
          </p:blipFill>
          <p:spPr bwMode="auto">
            <a:xfrm>
              <a:off x="5739609" y="2047070"/>
              <a:ext cx="428628" cy="499737"/>
            </a:xfrm>
            <a:prstGeom prst="rect">
              <a:avLst/>
            </a:prstGeom>
            <a:noFill/>
          </p:spPr>
        </p:pic>
      </p:grpSp>
      <p:grpSp>
        <p:nvGrpSpPr>
          <p:cNvPr id="122" name="Группа 121"/>
          <p:cNvGrpSpPr/>
          <p:nvPr/>
        </p:nvGrpSpPr>
        <p:grpSpPr>
          <a:xfrm>
            <a:off x="6764311" y="2118508"/>
            <a:ext cx="3857652" cy="3571900"/>
            <a:chOff x="6764311" y="2118508"/>
            <a:chExt cx="3857652" cy="3571900"/>
          </a:xfrm>
        </p:grpSpPr>
        <p:grpSp>
          <p:nvGrpSpPr>
            <p:cNvPr id="123" name="Группа 8"/>
            <p:cNvGrpSpPr/>
            <p:nvPr/>
          </p:nvGrpSpPr>
          <p:grpSpPr>
            <a:xfrm>
              <a:off x="6764314" y="2118508"/>
              <a:ext cx="3857653" cy="3571900"/>
              <a:chOff x="7311245" y="2529366"/>
              <a:chExt cx="3071834" cy="2660976"/>
            </a:xfrm>
          </p:grpSpPr>
          <p:sp>
            <p:nvSpPr>
              <p:cNvPr id="127" name="Овал 126"/>
              <p:cNvSpPr/>
              <p:nvPr/>
            </p:nvSpPr>
            <p:spPr>
              <a:xfrm>
                <a:off x="8239939" y="2690012"/>
                <a:ext cx="1223970" cy="9286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Овал 127"/>
              <p:cNvSpPr/>
              <p:nvPr/>
            </p:nvSpPr>
            <p:spPr>
              <a:xfrm>
                <a:off x="8382815" y="3904458"/>
                <a:ext cx="785818" cy="11287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9" name="Picture 25" descr="https://i.mycdn.me/i?r=AyH4iRPQ2q0otWIFepML2LxRYdIe1vzvgekJ4uj3eXFTIg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11245" y="2529366"/>
                <a:ext cx="3071834" cy="2660976"/>
              </a:xfrm>
              <a:prstGeom prst="rect">
                <a:avLst/>
              </a:prstGeom>
              <a:noFill/>
            </p:spPr>
          </p:pic>
        </p:grpSp>
        <p:pic>
          <p:nvPicPr>
            <p:cNvPr id="124" name="Picture 14" descr="http://cdn4.vectorstock.com/i/1000x1000/43/43/cartoon-wooden-round-colorful-window-vector-10324343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EDE4D3"/>
                </a:clrFrom>
                <a:clrTo>
                  <a:srgbClr val="EDE4D3">
                    <a:alpha val="0"/>
                  </a:srgbClr>
                </a:clrTo>
              </a:clrChange>
            </a:blip>
            <a:srcRect l="3579" t="9943" r="49887" b="51942"/>
            <a:stretch>
              <a:fillRect/>
            </a:stretch>
          </p:blipFill>
          <p:spPr bwMode="auto">
            <a:xfrm>
              <a:off x="8025625" y="4261648"/>
              <a:ext cx="428628" cy="499737"/>
            </a:xfrm>
            <a:prstGeom prst="rect">
              <a:avLst/>
            </a:prstGeom>
            <a:noFill/>
          </p:spPr>
        </p:pic>
        <p:pic>
          <p:nvPicPr>
            <p:cNvPr id="125" name="Picture 14" descr="http://cdn4.vectorstock.com/i/1000x1000/43/43/cartoon-wooden-round-colorful-window-vector-10324343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EDE4D3"/>
                </a:clrFrom>
                <a:clrTo>
                  <a:srgbClr val="EDE4D3">
                    <a:alpha val="0"/>
                  </a:srgbClr>
                </a:clrTo>
              </a:clrChange>
            </a:blip>
            <a:srcRect l="3579" t="9943" r="49887" b="51942"/>
            <a:stretch>
              <a:fillRect/>
            </a:stretch>
          </p:blipFill>
          <p:spPr bwMode="auto">
            <a:xfrm>
              <a:off x="8954319" y="4261648"/>
              <a:ext cx="428628" cy="499737"/>
            </a:xfrm>
            <a:prstGeom prst="rect">
              <a:avLst/>
            </a:prstGeom>
            <a:noFill/>
          </p:spPr>
        </p:pic>
        <p:pic>
          <p:nvPicPr>
            <p:cNvPr id="126" name="Picture 14" descr="http://cdn4.vectorstock.com/i/1000x1000/43/43/cartoon-wooden-round-colorful-window-vector-10324343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EDE4D3"/>
                </a:clrFrom>
                <a:clrTo>
                  <a:srgbClr val="EDE4D3">
                    <a:alpha val="0"/>
                  </a:srgbClr>
                </a:clrTo>
              </a:clrChange>
            </a:blip>
            <a:srcRect l="3579" t="9943" r="49887" b="51942"/>
            <a:stretch>
              <a:fillRect/>
            </a:stretch>
          </p:blipFill>
          <p:spPr bwMode="auto">
            <a:xfrm>
              <a:off x="8454253" y="3904458"/>
              <a:ext cx="428628" cy="499737"/>
            </a:xfrm>
            <a:prstGeom prst="rect">
              <a:avLst/>
            </a:prstGeom>
            <a:noFill/>
          </p:spPr>
        </p:pic>
      </p:grpSp>
      <p:sp>
        <p:nvSpPr>
          <p:cNvPr id="130" name="TextBox 129"/>
          <p:cNvSpPr txBox="1"/>
          <p:nvPr/>
        </p:nvSpPr>
        <p:spPr>
          <a:xfrm>
            <a:off x="1667643" y="467700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1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209391" y="240426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2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495539" y="467700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3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pSp>
        <p:nvGrpSpPr>
          <p:cNvPr id="133" name="Группа 132"/>
          <p:cNvGrpSpPr/>
          <p:nvPr/>
        </p:nvGrpSpPr>
        <p:grpSpPr>
          <a:xfrm flipH="1">
            <a:off x="3810783" y="5118904"/>
            <a:ext cx="2543603" cy="1928826"/>
            <a:chOff x="953263" y="2189946"/>
            <a:chExt cx="2543603" cy="1928826"/>
          </a:xfrm>
        </p:grpSpPr>
        <p:grpSp>
          <p:nvGrpSpPr>
            <p:cNvPr id="134" name="Группа 39"/>
            <p:cNvGrpSpPr/>
            <p:nvPr/>
          </p:nvGrpSpPr>
          <p:grpSpPr>
            <a:xfrm flipH="1">
              <a:off x="953263" y="2189946"/>
              <a:ext cx="2543603" cy="1928826"/>
              <a:chOff x="2810651" y="261120"/>
              <a:chExt cx="2543603" cy="1928826"/>
            </a:xfrm>
          </p:grpSpPr>
          <p:pic>
            <p:nvPicPr>
              <p:cNvPr id="136" name="Picture 31" descr="https://i.ytimg.com/vi/CdeMfom4k0Q/maxresdefaul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15436" t="3484" r="20696" b="10416"/>
              <a:stretch>
                <a:fillRect/>
              </a:stretch>
            </p:blipFill>
            <p:spPr bwMode="auto">
              <a:xfrm>
                <a:off x="2810651" y="261120"/>
                <a:ext cx="2543603" cy="1928826"/>
              </a:xfrm>
              <a:prstGeom prst="rect">
                <a:avLst/>
              </a:prstGeom>
              <a:noFill/>
            </p:spPr>
          </p:pic>
          <p:sp>
            <p:nvSpPr>
              <p:cNvPr id="137" name="Овал 136"/>
              <p:cNvSpPr/>
              <p:nvPr/>
            </p:nvSpPr>
            <p:spPr>
              <a:xfrm>
                <a:off x="3882221" y="403996"/>
                <a:ext cx="1071570" cy="10715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35" name="Picture 4" descr="https://i07.fotocdn.net/s121/d013d31223b52706/public_pin_l/2769411862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567" t="27356" r="69169" b="52979"/>
            <a:stretch>
              <a:fillRect/>
            </a:stretch>
          </p:blipFill>
          <p:spPr bwMode="auto">
            <a:xfrm flipH="1">
              <a:off x="1425164" y="2332822"/>
              <a:ext cx="928694" cy="928694"/>
            </a:xfrm>
            <a:prstGeom prst="rect">
              <a:avLst/>
            </a:prstGeom>
            <a:noFill/>
          </p:spPr>
        </p:pic>
      </p:grpSp>
      <p:grpSp>
        <p:nvGrpSpPr>
          <p:cNvPr id="138" name="Группа 137"/>
          <p:cNvGrpSpPr/>
          <p:nvPr/>
        </p:nvGrpSpPr>
        <p:grpSpPr>
          <a:xfrm>
            <a:off x="3810783" y="4904590"/>
            <a:ext cx="2357454" cy="2133615"/>
            <a:chOff x="0" y="3118640"/>
            <a:chExt cx="2357454" cy="2133615"/>
          </a:xfrm>
        </p:grpSpPr>
        <p:grpSp>
          <p:nvGrpSpPr>
            <p:cNvPr id="139" name="Группа 26"/>
            <p:cNvGrpSpPr/>
            <p:nvPr/>
          </p:nvGrpSpPr>
          <p:grpSpPr>
            <a:xfrm>
              <a:off x="0" y="3118640"/>
              <a:ext cx="2357454" cy="2133615"/>
              <a:chOff x="3096403" y="484959"/>
              <a:chExt cx="2357454" cy="2133615"/>
            </a:xfrm>
          </p:grpSpPr>
          <p:pic>
            <p:nvPicPr>
              <p:cNvPr id="141" name="Picture 25" descr="https://i.pinimg.com/originals/bf/61/2d/bf612d81609eb5fea6ddbedd3aacf442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96403" y="484959"/>
                <a:ext cx="2357454" cy="2133615"/>
              </a:xfrm>
              <a:prstGeom prst="rect">
                <a:avLst/>
              </a:prstGeom>
              <a:noFill/>
            </p:spPr>
          </p:pic>
          <p:sp>
            <p:nvSpPr>
              <p:cNvPr id="142" name="Овал 141"/>
              <p:cNvSpPr/>
              <p:nvPr/>
            </p:nvSpPr>
            <p:spPr>
              <a:xfrm>
                <a:off x="4167973" y="975500"/>
                <a:ext cx="1143008" cy="106204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40" name="Picture 2" descr="D:\САМОАНАЛИЗ ПЕДАГОГОВ\САМОАНАЛИЗ МЕРКУЛОВОЙ Е.А. 2022 - 2023\МАЙ\У МУРАВЬЯ В МУРАВЕЙНИКЕ\_6rRpMMvPPU.jp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6B16C"/>
                </a:clrFrom>
                <a:clrTo>
                  <a:srgbClr val="F6B16C">
                    <a:alpha val="0"/>
                  </a:srgbClr>
                </a:clrTo>
              </a:clrChange>
            </a:blip>
            <a:srcRect l="21418" t="4653" r="63549" b="73118"/>
            <a:stretch>
              <a:fillRect/>
            </a:stretch>
          </p:blipFill>
          <p:spPr bwMode="auto">
            <a:xfrm>
              <a:off x="1096139" y="3618705"/>
              <a:ext cx="1071570" cy="1045593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0972E-6 -1.02322E-6 L 0.01017 -0.6511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4768E-6 4.78934E-6 L -0.3154 -0.353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0852E-6 -1.72829E-6 L 0.32003 -0.3630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4768E-6 2.30439E-6 L -0.32213 -0.3673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535E-6 -1.72829E-6 L 0.00568 -0.665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4768E-6 -1.72829E-6 L -0.3154 -0.37274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62855E-6 L -0.33214 -0.3469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4768E-6 6.79278E-7 L 0.01689 -0.64123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4768E-6 -1.72829E-6 L 0.01689 -0.65563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281E-6 -1.72829E-6 L -0.32257 -0.37274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535E-6 -1.72829E-6 L 0.32436 -0.37274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48E-6 -1.72829E-6 L 0.02033 -0.67498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9253E-6 9.02837E-7 L 0.01974 -0.6896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26E-6 -4.9871E-6 L 0.33229 -0.3923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4888E-6 -1.72829E-6 L -0.32407 -0.3630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508E-6 -9.54428E-7 L 0.02362 -0.6696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4768E-6 -1.72829E-6 L -0.32885 -0.37274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508E-6 3.46518E-6 L 0.3423 -0.38371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6368E-6 -1.72829E-6 L 0.0284 -0.65563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988E-6 -4.4368E-6 L -0.30195 -0.36758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celes.club/uploads/posts/2022-05/thumbs/1653440293_11-celes-club-p-fon-polyana-dlya-detei-krasivie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366" t="30479" r="33925" b="26552"/>
          <a:stretch>
            <a:fillRect/>
          </a:stretch>
        </p:blipFill>
        <p:spPr bwMode="auto">
          <a:xfrm>
            <a:off x="-1" y="0"/>
            <a:ext cx="10621964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s://adonius.club/uploads/posts/2022-01/1642684427_91-adonius-club-p-fon-polyanka-dlya-detei-93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475434"/>
            <a:ext cx="10684110" cy="6904855"/>
          </a:xfrm>
          <a:prstGeom prst="rect">
            <a:avLst/>
          </a:prstGeom>
          <a:noFill/>
        </p:spPr>
      </p:pic>
      <p:pic>
        <p:nvPicPr>
          <p:cNvPr id="30" name="Picture 2" descr="https://adonius.club/uploads/posts/2022-01/1642684427_91-adonius-club-p-fon-polyanka-dlya-detei-93.png"/>
          <p:cNvPicPr>
            <a:picLocks noChangeAspect="1" noChangeArrowheads="1"/>
          </p:cNvPicPr>
          <p:nvPr/>
        </p:nvPicPr>
        <p:blipFill>
          <a:blip r:embed="rId4" cstate="print"/>
          <a:srcRect l="18863" t="13312" r="73113" b="64961"/>
          <a:stretch>
            <a:fillRect/>
          </a:stretch>
        </p:blipFill>
        <p:spPr bwMode="auto">
          <a:xfrm>
            <a:off x="1453329" y="1618442"/>
            <a:ext cx="785818" cy="1500198"/>
          </a:xfrm>
          <a:prstGeom prst="ellipse">
            <a:avLst/>
          </a:prstGeom>
          <a:noFill/>
        </p:spPr>
      </p:pic>
      <p:pic>
        <p:nvPicPr>
          <p:cNvPr id="31" name="Picture 2" descr="https://adonius.club/uploads/posts/2022-01/1642684427_91-adonius-club-p-fon-polyanka-dlya-detei-93.png"/>
          <p:cNvPicPr>
            <a:picLocks noChangeAspect="1" noChangeArrowheads="1"/>
          </p:cNvPicPr>
          <p:nvPr/>
        </p:nvPicPr>
        <p:blipFill>
          <a:blip r:embed="rId5" cstate="print"/>
          <a:srcRect l="18863" t="13312" r="73113" b="64961"/>
          <a:stretch>
            <a:fillRect/>
          </a:stretch>
        </p:blipFill>
        <p:spPr bwMode="auto">
          <a:xfrm>
            <a:off x="1167577" y="2475698"/>
            <a:ext cx="518366" cy="820746"/>
          </a:xfrm>
          <a:prstGeom prst="ellipse">
            <a:avLst/>
          </a:prstGeom>
          <a:noFill/>
        </p:spPr>
      </p:pic>
      <p:pic>
        <p:nvPicPr>
          <p:cNvPr id="9" name="Picture 12" descr="https://i.pinimg.com/736x/df/dc/2c/dfdc2cf1abccd694292fe31409d5c444--mushroom-house-mushroom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899" y="1975632"/>
            <a:ext cx="5601865" cy="4857784"/>
          </a:xfrm>
          <a:prstGeom prst="rect">
            <a:avLst/>
          </a:prstGeom>
          <a:noFill/>
        </p:spPr>
      </p:pic>
      <p:pic>
        <p:nvPicPr>
          <p:cNvPr id="10" name="Picture 2" descr="https://klike.net/uploads/posts/2023-02/1675427318_3-7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7577" y="5106224"/>
            <a:ext cx="2643206" cy="1870068"/>
          </a:xfrm>
          <a:prstGeom prst="rect">
            <a:avLst/>
          </a:prstGeom>
          <a:noFill/>
        </p:spPr>
      </p:pic>
      <p:pic>
        <p:nvPicPr>
          <p:cNvPr id="11" name="Picture 25" descr="https://i.pinimg.com/originals/bf/61/2d/bf612d81609eb5fea6ddbedd3aacf44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807" y="5180856"/>
            <a:ext cx="1571636" cy="1581122"/>
          </a:xfrm>
          <a:prstGeom prst="rect">
            <a:avLst/>
          </a:prstGeom>
          <a:noFill/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0345" t="14854" r="40672" b="9950"/>
          <a:stretch>
            <a:fillRect/>
          </a:stretch>
        </p:blipFill>
        <p:spPr bwMode="auto">
          <a:xfrm>
            <a:off x="6311113" y="1802570"/>
            <a:ext cx="1643074" cy="178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 descr="https://i.ytimg.com/vi/CdeMfom4k0Q/maxresdefault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436" t="3484" r="20696" b="10416"/>
          <a:stretch>
            <a:fillRect/>
          </a:stretch>
        </p:blipFill>
        <p:spPr bwMode="auto">
          <a:xfrm>
            <a:off x="4453725" y="5833284"/>
            <a:ext cx="1757460" cy="133269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38883" y="546872"/>
            <a:ext cx="1007275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Молодцы!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30</Words>
  <Application>Microsoft Office PowerPoint</Application>
  <PresentationFormat>Произвольный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8</cp:revision>
  <dcterms:created xsi:type="dcterms:W3CDTF">2023-05-14T13:18:33Z</dcterms:created>
  <dcterms:modified xsi:type="dcterms:W3CDTF">2023-05-14T20:07:36Z</dcterms:modified>
</cp:coreProperties>
</file>