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56EA4-37AA-4EEB-8919-1FDA322DB39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F349-42A5-4DAA-AB8B-9DBE8E5C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3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F349-42A5-4DAA-AB8B-9DBE8E5C3E6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4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F349-42A5-4DAA-AB8B-9DBE8E5C3E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0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90F-3331-4AD2-B089-8BD3669B592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91DF-AA65-4973-BA60-71ADB34F19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90F-3331-4AD2-B089-8BD3669B592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91DF-AA65-4973-BA60-71ADB34F1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90F-3331-4AD2-B089-8BD3669B592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91DF-AA65-4973-BA60-71ADB34F1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90F-3331-4AD2-B089-8BD3669B592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91DF-AA65-4973-BA60-71ADB34F19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90F-3331-4AD2-B089-8BD3669B592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91DF-AA65-4973-BA60-71ADB34F1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90F-3331-4AD2-B089-8BD3669B592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91DF-AA65-4973-BA60-71ADB34F19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90F-3331-4AD2-B089-8BD3669B592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91DF-AA65-4973-BA60-71ADB34F19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90F-3331-4AD2-B089-8BD3669B592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91DF-AA65-4973-BA60-71ADB34F1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90F-3331-4AD2-B089-8BD3669B592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91DF-AA65-4973-BA60-71ADB34F1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90F-3331-4AD2-B089-8BD3669B592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91DF-AA65-4973-BA60-71ADB34F1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90F-3331-4AD2-B089-8BD3669B592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91DF-AA65-4973-BA60-71ADB34F19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ED990F-3331-4AD2-B089-8BD3669B592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DD91DF-AA65-4973-BA60-71ADB34F19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653136"/>
            <a:ext cx="6552728" cy="2016224"/>
          </a:xfrm>
        </p:spPr>
        <p:txBody>
          <a:bodyPr>
            <a:noAutofit/>
          </a:bodyPr>
          <a:lstStyle/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ученица 8 «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В» класса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Бочкарева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Полина</a:t>
            </a:r>
          </a:p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 № 91»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Сенькина Е.П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дополнительного образования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«ЦВР «Крылатый»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175351" cy="172819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профессии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мечтаю связать своё будущее с психологией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608" y="4365104"/>
            <a:ext cx="92548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1580" y="188640"/>
            <a:ext cx="763284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Исследование рынка труда.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 с сайта АВИТО и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16987"/>
              </p:ext>
            </p:extLst>
          </p:nvPr>
        </p:nvGraphicFramePr>
        <p:xfrm>
          <a:off x="557554" y="1196752"/>
          <a:ext cx="8100900" cy="530120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51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3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448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640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Панфутова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Зеленоград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книжка,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стремление к результату своего труда, совершенствоваться в профессии, уметь находить общий язык с детьми с 2 до 12 лет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55-100 тысяч рублей. Зарплата без задержки, полный рабочий день, опыт работы 1 год, высшее образование и индивидуальный график работы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36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8664" y="4365104"/>
            <a:ext cx="99749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2948468"/>
              </p:ext>
            </p:extLst>
          </p:nvPr>
        </p:nvGraphicFramePr>
        <p:xfrm>
          <a:off x="323528" y="908720"/>
          <a:ext cx="8460432" cy="564949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62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1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11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64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857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3766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«Лаборатория Здоровой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Жизни»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Москва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Сменный график,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опыт работы от года, владение знаниями медицинской психологии, психологии личности, возрастную и дифференциальную психологию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от 60-150 тысяч рублей,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график по договорённости, ТК РФ 2/2, 5/2, зарплата выплачивается 2 раза в месяц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400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3429000"/>
            <a:ext cx="49344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35592880"/>
              </p:ext>
            </p:extLst>
          </p:nvPr>
        </p:nvGraphicFramePr>
        <p:xfrm>
          <a:off x="323528" y="836712"/>
          <a:ext cx="8496944" cy="554461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3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9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0983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4782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Реабилитационный центр «Родись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заново»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      Новгород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психокоррекционных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индивидуальных и групповых занятий, проведение консультационных и развивающих занятий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Сменный график работы, стабильная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заработная плата от 30-45 тысяч рублей, соц. пакет, дружный коллектив, постоянное обучение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95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3645024"/>
            <a:ext cx="2634695" cy="85703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2446" y="188640"/>
            <a:ext cx="7173416" cy="4425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  <a:p>
            <a:pPr marL="4572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выбираю работу в ИП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Панфутова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М.А., т.к. я люблю работать с детьми, не люблю сидеть на одном месте, нравится развиваться, а также на сайте указана  достойная заработная плата.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89220"/>
            <a:ext cx="6446996" cy="430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2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4149080"/>
            <a:ext cx="99749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6992" y="292363"/>
            <a:ext cx="8037512" cy="34747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Исследование возможности карьерного роста</a:t>
            </a:r>
          </a:p>
          <a:p>
            <a:pPr marL="4572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Карьерный рост психолога зависит от степени погружения в профессию. Только хорошо подготовленный специалист может достичь чего-либо в этой сфере.</a:t>
            </a:r>
          </a:p>
          <a:p>
            <a:pPr marL="4572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Постоянным спутником психолога для повышения квалификации и большего опыта должны стать специальные журналы про профессию, справочники и изучение профильной литературы.</a:t>
            </a: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48" y="4165844"/>
            <a:ext cx="4386364" cy="2468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4" y="3815916"/>
            <a:ext cx="492054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10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4221088"/>
            <a:ext cx="42143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272808" cy="53285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вертикаль психолога:</a:t>
            </a:r>
          </a:p>
          <a:p>
            <a:pPr marL="4572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рядовой сотрудник;</a:t>
            </a:r>
          </a:p>
          <a:p>
            <a:pPr marL="4572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кадровиков по вопросам отбора персонала;</a:t>
            </a:r>
          </a:p>
          <a:p>
            <a:pPr marL="4572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специалистов маркетингового отдела по вопросам выстраивания отношений с клиентами;</a:t>
            </a:r>
          </a:p>
          <a:p>
            <a:pPr marL="4572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3717032"/>
            <a:ext cx="4680520" cy="2925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5973"/>
            <a:ext cx="4383041" cy="29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2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7662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09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286699" flipV="1">
            <a:off x="10382368" y="3716620"/>
            <a:ext cx="6398444" cy="36631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37592"/>
            <a:ext cx="835292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Актуальность профессии</a:t>
            </a:r>
          </a:p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– специалист, занимающийся житейскими проблемами в нашей жизни. </a:t>
            </a:r>
          </a:p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Психология, как наука, появилась в 1879 году немецким физиологом Вильгельмом Вундтом.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77269"/>
            <a:ext cx="5216736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95881"/>
            <a:ext cx="2659732" cy="39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7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6736" y="3717032"/>
            <a:ext cx="183199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6860232" cy="57218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удовлетворение от осознания важности и полезности для общества – этим занимается психолог. У человека с такой профессией, должны быть такие личностные качества, как: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слушать</a:t>
            </a:r>
          </a:p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слышать;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</a:t>
            </a:r>
          </a:p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сопереживанию;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толерантность;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24336"/>
            <a:ext cx="4932040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3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13176"/>
            <a:ext cx="6624736" cy="136815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плюсы и 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профессии психолога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821488" cy="4281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</a:p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разобраться в себе в ходе учебы;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людям и делать их счастливыми;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сложность работы, повышенная ответственность;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бюджетных мест в ВУЗах.</a:t>
            </a: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5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5270" y="5636158"/>
            <a:ext cx="6080463" cy="85496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Статистика. Психолог на предприятии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43463"/>
            <a:ext cx="813690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среднем по миру 12% населения обращается к специалисту минимум 2 раза в год, то в России этот показатель равен 6%. Психолог на предприятии занимается проведением консультаций, определяет личностные качества человека.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9484"/>
            <a:ext cx="3888432" cy="2648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20821"/>
            <a:ext cx="5040560" cy="25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0" y="4941168"/>
            <a:ext cx="1008112" cy="93610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284" y="548680"/>
            <a:ext cx="7763172" cy="42484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Исследование рынка образования</a:t>
            </a:r>
          </a:p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рассмотрела на официальных сайтах возможные образовательные учреждения и выбрала  наиболее подходящие. Провела исследование по трём учебным заведениям, где рассмотрела все плюсы и минусы при поступлении и какие дисциплины в программе обучения. Данные приведены в следующей таблице: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2" r="14677"/>
          <a:stretch/>
        </p:blipFill>
        <p:spPr>
          <a:xfrm>
            <a:off x="2843808" y="3522933"/>
            <a:ext cx="3960440" cy="333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1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8624" y="3501008"/>
            <a:ext cx="1338551" cy="4969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151341"/>
              </p:ext>
            </p:extLst>
          </p:nvPr>
        </p:nvGraphicFramePr>
        <p:xfrm>
          <a:off x="323528" y="404664"/>
          <a:ext cx="8496944" cy="566793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54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54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65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506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6327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университета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 в год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866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СГАУ </a:t>
                      </a:r>
                      <a:r>
                        <a:rPr lang="ru-RU" sz="1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(имени Королева)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46500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140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 (2437 мест)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105 баллов (4275 мест)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русский язык, биология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бакалавриата, год магистратуры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866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Самарский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технический университет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54860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133 баллов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(2011 мест)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114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 (3300 мест)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Математика,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русский язык, вступительные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10 месяцев бакалавриат, 2 года магистратура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2" y="4215107"/>
            <a:ext cx="864096" cy="7927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8" y="2245238"/>
            <a:ext cx="753192" cy="9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6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520" y="4293096"/>
            <a:ext cx="2840103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2017883"/>
              </p:ext>
            </p:extLst>
          </p:nvPr>
        </p:nvGraphicFramePr>
        <p:xfrm>
          <a:off x="539552" y="1618125"/>
          <a:ext cx="8064895" cy="399462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5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89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8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81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21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0862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университета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Эмблема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обучения в год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для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902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Самарский государственный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экономический университет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56000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149 баллов (234 места)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109 баллов (4625 мест)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Математика,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русский язык, обществознание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 бакалавриат, 1 год магистратура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15435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1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4293096"/>
            <a:ext cx="229364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0444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  <a:p>
            <a:pPr marL="4572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выбираю университет имени Королева, потому, что даже если я не поступлю на бюджет, я смогу оплачивать  обучение там. Также там есть дополнительные преимущества, такие как общежитие. Бесплатное проживание – это очень хорошо.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48" y="2753544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988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298</TotalTime>
  <Words>710</Words>
  <Application>Microsoft Office PowerPoint</Application>
  <PresentationFormat>Экран (4:3)</PresentationFormat>
  <Paragraphs>117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Проект  Выбор профессии  Я мечтаю связать своё будущее с психологией </vt:lpstr>
      <vt:lpstr>  </vt:lpstr>
      <vt:lpstr> </vt:lpstr>
      <vt:lpstr>Основные плюсы и  минусы профессии психолога:</vt:lpstr>
      <vt:lpstr>Статистика. Психолог на предприятии</vt:lpstr>
      <vt:lpstr> </vt:lpstr>
      <vt:lpstr> </vt:lpstr>
      <vt:lpstr> </vt:lpstr>
      <vt:lpstr> </vt:lpstr>
      <vt:lpstr> </vt:lpstr>
      <vt:lpstr> </vt:lpstr>
      <vt:lpstr> </vt:lpstr>
      <vt:lpstr> </vt:lpstr>
      <vt:lpstr>  </vt:lpstr>
      <vt:lpstr>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профессии</dc:title>
  <dc:creator>Полина</dc:creator>
  <cp:lastModifiedBy>Секретарь</cp:lastModifiedBy>
  <cp:revision>31</cp:revision>
  <dcterms:created xsi:type="dcterms:W3CDTF">2022-06-05T12:09:25Z</dcterms:created>
  <dcterms:modified xsi:type="dcterms:W3CDTF">2023-05-10T07:54:13Z</dcterms:modified>
</cp:coreProperties>
</file>