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59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3498"/>
    <a:srgbClr val="000066"/>
    <a:srgbClr val="FFF7FF"/>
    <a:srgbClr val="FFE5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8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3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03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3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1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0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49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8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12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25000" r="-2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84289-5F8A-45D4-BEB1-E674C7C72972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94E3B-7D59-4B49-A817-C583F54C8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2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therineasquithgallery.com/uploads/posts/2021-02/1613707837_59-p-fon-lego-dlya-prezentatsii-74.jpg" TargetMode="External"/><Relationship Id="rId2" Type="http://schemas.openxmlformats.org/officeDocument/2006/relationships/hyperlink" Target="https://top-fon.com/uploads/posts/2023-01/1674761464_top-fon-com-p-fon-dlya-prezentatsii-lego-dlya-detei-21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aski-mana.ru/wp-content/uploads/1/9/d/19df18d202b4291da2bda354313a321a.jpe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2000" t="-25000" r="-2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5411" y="3112533"/>
            <a:ext cx="8343902" cy="1719469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ru-RU" sz="6600" b="1" dirty="0" smtClean="0">
                <a:ln w="6600">
                  <a:solidFill>
                    <a:srgbClr val="A23498"/>
                  </a:solidFill>
                  <a:prstDash val="solid"/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Голодный аллигатор</a:t>
            </a:r>
            <a:br>
              <a:rPr lang="ru-RU" sz="6600" b="1" dirty="0" smtClean="0">
                <a:ln w="6600">
                  <a:solidFill>
                    <a:srgbClr val="A23498"/>
                  </a:solidFill>
                  <a:prstDash val="solid"/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 w="6600">
                  <a:solidFill>
                    <a:srgbClr val="A23498"/>
                  </a:solidFill>
                  <a:prstDash val="solid"/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n w="6600">
                  <a:solidFill>
                    <a:srgbClr val="A23498"/>
                  </a:solidFill>
                  <a:prstDash val="solid"/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en-US" sz="3200" b="1" dirty="0">
                <a:ln w="6600">
                  <a:solidFill>
                    <a:srgbClr val="A23498"/>
                  </a:solidFill>
                  <a:prstDash val="solid"/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3200" b="1" dirty="0" err="1" smtClean="0">
                <a:ln w="6600">
                  <a:solidFill>
                    <a:srgbClr val="A23498"/>
                  </a:solidFill>
                  <a:prstDash val="solid"/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3200" b="1" dirty="0" smtClean="0">
                <a:ln w="6600">
                  <a:solidFill>
                    <a:srgbClr val="A23498"/>
                  </a:solidFill>
                  <a:prstDash val="solid"/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600" b="1" dirty="0">
              <a:ln w="6600">
                <a:solidFill>
                  <a:srgbClr val="A23498"/>
                </a:solidFill>
                <a:prstDash val="solid"/>
              </a:ln>
              <a:solidFill>
                <a:srgbClr val="000066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25139" y="3112533"/>
            <a:ext cx="4701209" cy="2643808"/>
          </a:xfrm>
        </p:spPr>
        <p:txBody>
          <a:bodyPr>
            <a:noAutofit/>
          </a:bodyPr>
          <a:lstStyle/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4-а класса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Ильинской СОШ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полного кавалера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ордена Славы И.И. Сидорова</a:t>
            </a:r>
          </a:p>
          <a:p>
            <a:pPr algn="r"/>
            <a:r>
              <a:rPr lang="ru-RU" sz="1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Алеева</a:t>
            </a:r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Арина 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Филиппова Юлия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r"/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Белозерова Т.В.</a:t>
            </a:r>
            <a:endParaRPr lang="ru-RU" sz="1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0904" y="5933661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Домодедово, 2023 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6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37930" y="228600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51243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  <a:endParaRPr lang="ru-RU" b="1" dirty="0">
              <a:ln/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https://top-fon.com/uploads/posts/2023-01/1674761464_top-fon-com-p-fon-dlya-prezentatsii-lego-dlya-detei-211.jpg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фон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https://catherineasquithgallery.com/uploads/posts/2021-02/1613707837_59-p-fon-lego-dlya-prezentatsii-74.jpg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фон 2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https://haski-mana.ru/wp-content/uploads/1/9/d/19df18d202b4291da2bda354313a321a.jpeg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аллигатор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и видео из личного архива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6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98174" y="308113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6731" y="1027906"/>
            <a:ext cx="5377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Крокодил - это грозный и опасный хищник. Его ещё называют аллигатор. Появился он на земле миллионы лет назад и считается ближайшим родственником динозавров. Живёт крокодил в жарких странах, в больших водоёмах. Обычно у них четыре лапы, но они лишь помогают передвижению тела, как подвижные рычаги, потому что расположены по бокам туловища, а не под ним. Огромная пасть с большим количеством зубов.</a:t>
            </a:r>
            <a:endParaRPr lang="ru-RU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" y="1172817"/>
            <a:ext cx="5115340" cy="383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33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98174" y="308113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8108" y="596348"/>
            <a:ext cx="67287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модели</a:t>
            </a:r>
            <a:endParaRPr lang="ru-RU" sz="28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52" y="1119568"/>
            <a:ext cx="4552165" cy="341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816" y="1119568"/>
            <a:ext cx="4552165" cy="341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61" y="3216723"/>
            <a:ext cx="4552165" cy="341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52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296" y="457200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8108" y="596348"/>
            <a:ext cx="67287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модели</a:t>
            </a:r>
            <a:endParaRPr lang="ru-RU" sz="28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45" y="1258716"/>
            <a:ext cx="4745414" cy="356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314" y="1258716"/>
            <a:ext cx="4722043" cy="354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192" y="2834428"/>
            <a:ext cx="5187014" cy="389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83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296" y="457200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8108" y="596348"/>
            <a:ext cx="67287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модели</a:t>
            </a:r>
            <a:endParaRPr lang="ru-RU" sz="28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3" y="1235392"/>
            <a:ext cx="4701252" cy="352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60" y="1235392"/>
            <a:ext cx="4701252" cy="352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12" y="3258814"/>
            <a:ext cx="4701252" cy="352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0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296" y="457200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8108" y="596348"/>
            <a:ext cx="67287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аллигатора</a:t>
            </a:r>
            <a:endParaRPr lang="ru-RU" sz="28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84" y="1258715"/>
            <a:ext cx="4661495" cy="349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66" y="1258715"/>
            <a:ext cx="4661495" cy="349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37" y="3712267"/>
            <a:ext cx="3967582" cy="297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515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296" y="457200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8108" y="596348"/>
            <a:ext cx="67287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работы модели </a:t>
            </a:r>
            <a:endParaRPr lang="ru-RU" sz="28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3" y="1251999"/>
            <a:ext cx="4370075" cy="328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02" y="1258716"/>
            <a:ext cx="4506736" cy="338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02" y="3150704"/>
            <a:ext cx="4845248" cy="3637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74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296" y="457200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8108" y="596348"/>
            <a:ext cx="67287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модели</a:t>
            </a:r>
            <a:endParaRPr lang="ru-RU" sz="28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ocument_52670764198165334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777" y="1119568"/>
            <a:ext cx="9494874" cy="53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98174" y="308113"/>
            <a:ext cx="11648661" cy="6331226"/>
          </a:xfrm>
          <a:prstGeom prst="roundRect">
            <a:avLst/>
          </a:prstGeom>
          <a:solidFill>
            <a:srgbClr val="FFF7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4" y="2554357"/>
            <a:ext cx="5190095" cy="389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8" y="746347"/>
            <a:ext cx="5190095" cy="389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361977" y="1011895"/>
            <a:ext cx="471114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</a:t>
            </a:r>
          </a:p>
          <a:p>
            <a:pPr algn="ctr"/>
            <a:r>
              <a:rPr lang="ru-RU" sz="3200" b="1" dirty="0" smtClean="0">
                <a:ln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успешно!</a:t>
            </a:r>
            <a:endParaRPr lang="ru-RU" sz="3200" b="1" dirty="0">
              <a:ln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1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148</Words>
  <Application>Microsoft Office PowerPoint</Application>
  <PresentationFormat>Широкоэкранный</PresentationFormat>
  <Paragraphs>26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Голодный аллигатор (Проект LEGO WeDo)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 1</dc:creator>
  <cp:lastModifiedBy>School 1</cp:lastModifiedBy>
  <cp:revision>6</cp:revision>
  <dcterms:created xsi:type="dcterms:W3CDTF">2023-03-28T17:48:17Z</dcterms:created>
  <dcterms:modified xsi:type="dcterms:W3CDTF">2023-03-28T18:35:26Z</dcterms:modified>
</cp:coreProperties>
</file>