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1" r:id="rId5"/>
    <p:sldId id="262" r:id="rId6"/>
    <p:sldId id="281" r:id="rId7"/>
    <p:sldId id="263" r:id="rId8"/>
    <p:sldId id="264" r:id="rId9"/>
    <p:sldId id="265" r:id="rId10"/>
    <p:sldId id="266" r:id="rId11"/>
    <p:sldId id="267" r:id="rId12"/>
    <p:sldId id="273" r:id="rId13"/>
    <p:sldId id="269" r:id="rId14"/>
    <p:sldId id="275" r:id="rId15"/>
    <p:sldId id="268" r:id="rId16"/>
    <p:sldId id="274" r:id="rId17"/>
    <p:sldId id="282" r:id="rId18"/>
    <p:sldId id="26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E0E0E0"/>
    <a:srgbClr val="DEDEDE"/>
    <a:srgbClr val="DBDBDB"/>
    <a:srgbClr val="E2E2E2"/>
    <a:srgbClr val="860000"/>
    <a:srgbClr val="285000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70" d="100"/>
          <a:sy n="70" d="100"/>
        </p:scale>
        <p:origin x="13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F4D22-4E58-4BCF-BE39-C4F867D8B54A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F8E78-0EE9-404A-8D74-59050B7979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20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F8E78-0EE9-404A-8D74-59050B79795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77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91B-F903-4ABE-AFDB-97183D57BAB4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5014A-A437-43AE-9B99-D4A6C4E3E83E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9955C-2E01-4D31-8F04-82F17E64678E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3B82-57E5-4267-BB45-3881857B994D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FE9A-D09B-47B2-AA57-9F1452728DB3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1806-622E-4D6E-AE80-6FBF92083900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6DF9-1CD9-4150-9ED5-CE2771D0E63B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05C8-0532-4AAF-A9AE-5210C6DA03EA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223-AFF6-4F40-B70A-99232249782D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0954-ABA8-431C-9F33-BC3AE68F8AC2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4182-70E7-4CE0-B021-CBF77A6BC494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3C569-3487-496C-9E65-B415FAA54BDC}" type="datetime1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24" descr="red_hat1"/>
          <p:cNvPicPr>
            <a:picLocks noChangeArrowheads="1"/>
          </p:cNvPicPr>
          <p:nvPr/>
        </p:nvPicPr>
        <p:blipFill>
          <a:blip r:embed="rId3" cstate="print"/>
          <a:srcRect b="34445"/>
          <a:stretch>
            <a:fillRect/>
          </a:stretch>
        </p:blipFill>
        <p:spPr bwMode="auto">
          <a:xfrm>
            <a:off x="357158" y="214290"/>
            <a:ext cx="12255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500166" y="214290"/>
            <a:ext cx="7429553" cy="81939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 бюджетное дошкольное образовательное учреждение «Детский сад комбинированного вида № 34 «Красная шапочка»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14348" y="1285860"/>
            <a:ext cx="7929618" cy="242146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Профессия</a:t>
            </a:r>
            <a:r>
              <a:rPr kumimoji="0" lang="ru-RU" sz="4000" b="1" i="0" u="none" strike="noStrike" kern="1200" spc="50" normalizeH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х</a:t>
            </a:r>
            <a:r>
              <a:rPr kumimoji="0" lang="ru-RU" sz="4000" b="1" i="0" u="none" strike="noStrike" kern="1200" spc="50" normalizeH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удожник</a:t>
            </a:r>
            <a:r>
              <a:rPr kumimoji="0" lang="ru-RU" sz="4000" b="1" i="0" u="none" strike="noStrike" kern="1200" spc="50" normalizeH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кукол</a:t>
            </a:r>
            <a: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0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48" y="2643182"/>
            <a:ext cx="45037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200" dirty="0"/>
          </a:p>
          <a:p>
            <a:pPr algn="r"/>
            <a:r>
              <a:rPr lang="ru-RU" sz="2200" dirty="0">
                <a:solidFill>
                  <a:srgbClr val="285000"/>
                </a:solidFill>
              </a:rPr>
              <a:t> </a:t>
            </a:r>
            <a:r>
              <a:rPr lang="ru-RU" sz="2200" b="1" dirty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endParaRPr lang="ru-RU" sz="2200" dirty="0">
              <a:solidFill>
                <a:srgbClr val="285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200" b="1" dirty="0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Запасных </a:t>
            </a:r>
            <a:r>
              <a:rPr lang="ru-RU" sz="2200" b="1" dirty="0" err="1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Есения</a:t>
            </a:r>
            <a:r>
              <a:rPr lang="ru-RU" sz="2200" b="1" dirty="0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200" b="1" dirty="0" smtClean="0">
              <a:solidFill>
                <a:srgbClr val="285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200" b="1" dirty="0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200" b="1" dirty="0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лет </a:t>
            </a:r>
            <a:endParaRPr lang="ru-RU" sz="2200" b="1" dirty="0">
              <a:solidFill>
                <a:srgbClr val="285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200" b="1" dirty="0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Руководители: </a:t>
            </a:r>
            <a:endParaRPr lang="ru-RU" sz="2200" dirty="0">
              <a:solidFill>
                <a:srgbClr val="285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200" b="1" dirty="0" err="1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Кноблох</a:t>
            </a:r>
            <a:r>
              <a:rPr lang="ru-RU" sz="2200" b="1" dirty="0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 Наталья Владимировна,</a:t>
            </a:r>
          </a:p>
          <a:p>
            <a:pPr algn="r"/>
            <a:r>
              <a:rPr lang="ru-RU" sz="2200" b="1" dirty="0" err="1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Турбалива</a:t>
            </a:r>
            <a:r>
              <a:rPr lang="ru-RU" sz="2200" b="1" dirty="0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 Юлия Михайловна</a:t>
            </a:r>
          </a:p>
          <a:p>
            <a:pPr algn="r"/>
            <a:r>
              <a:rPr lang="ru-RU" sz="2200" b="1" dirty="0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воспитатели </a:t>
            </a:r>
            <a:endParaRPr lang="ru-RU" sz="2200" dirty="0">
              <a:solidFill>
                <a:srgbClr val="285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200" b="1" dirty="0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Родитель: </a:t>
            </a:r>
            <a:endParaRPr lang="ru-RU" sz="2200" dirty="0">
              <a:solidFill>
                <a:srgbClr val="285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200" b="1" smtClean="0">
                <a:solidFill>
                  <a:srgbClr val="285000"/>
                </a:solidFill>
                <a:latin typeface="Times New Roman" pitchFamily="18" charset="0"/>
                <a:cs typeface="Times New Roman" pitchFamily="18" charset="0"/>
              </a:rPr>
              <a:t>Запасных Марина Николаевна</a:t>
            </a:r>
            <a:endParaRPr lang="ru-RU" sz="2200" dirty="0">
              <a:solidFill>
                <a:srgbClr val="285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3174" y="6143644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Междуреченск, 2021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6688"/>
          <a:stretch/>
        </p:blipFill>
        <p:spPr>
          <a:xfrm>
            <a:off x="428596" y="3429000"/>
            <a:ext cx="3822321" cy="2559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85720" y="1643050"/>
            <a:ext cx="3143272" cy="1143000"/>
          </a:xfrm>
          <a:prstGeom prst="rect">
            <a:avLst/>
          </a:prstGeom>
        </p:spPr>
        <p:txBody>
          <a:bodyPr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A2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Планшетные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A2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куклы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A2000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10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50" y="0"/>
            <a:ext cx="5493350" cy="3643338"/>
          </a:xfrm>
          <a:prstGeom prst="rect">
            <a:avLst/>
          </a:prstGeom>
        </p:spPr>
      </p:pic>
      <p:pic>
        <p:nvPicPr>
          <p:cNvPr id="5122" name="Picture 2" descr="C:\Users\user\Desktop\771df03a92764f068fe8a9b29f8d.jpg"/>
          <p:cNvPicPr>
            <a:picLocks noChangeAspect="1" noChangeArrowheads="1"/>
          </p:cNvPicPr>
          <p:nvPr/>
        </p:nvPicPr>
        <p:blipFill>
          <a:blip r:embed="rId4"/>
          <a:srcRect l="10588" b="6274"/>
          <a:stretch>
            <a:fillRect/>
          </a:stretch>
        </p:blipFill>
        <p:spPr bwMode="auto">
          <a:xfrm>
            <a:off x="0" y="3698821"/>
            <a:ext cx="5357818" cy="3159179"/>
          </a:xfrm>
          <a:prstGeom prst="rect">
            <a:avLst/>
          </a:prstGeom>
          <a:noFill/>
        </p:spPr>
      </p:pic>
      <p:pic>
        <p:nvPicPr>
          <p:cNvPr id="5123" name="Picture 3" descr="C:\Users\user\Desktop\1f803d45ad39c0b17ead6a0eb44m--kukly-i-igrushki-planshetnaya-kukla-zayats-kukolnyj-spektakl-.jpg"/>
          <p:cNvPicPr>
            <a:picLocks noChangeAspect="1" noChangeArrowheads="1"/>
          </p:cNvPicPr>
          <p:nvPr/>
        </p:nvPicPr>
        <p:blipFill>
          <a:blip r:embed="rId5" cstate="print"/>
          <a:srcRect b="4347"/>
          <a:stretch>
            <a:fillRect/>
          </a:stretch>
        </p:blipFill>
        <p:spPr bwMode="auto">
          <a:xfrm>
            <a:off x="5418236" y="3714729"/>
            <a:ext cx="3725764" cy="3143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14348" y="1500174"/>
            <a:ext cx="2500330" cy="1143000"/>
          </a:xfrm>
          <a:prstGeom prst="rect">
            <a:avLst/>
          </a:prstGeom>
        </p:spPr>
        <p:txBody>
          <a:bodyPr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Театр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ножке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11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0" t="-514" r="1120" b="4381"/>
          <a:stretch/>
        </p:blipFill>
        <p:spPr>
          <a:xfrm>
            <a:off x="0" y="3071810"/>
            <a:ext cx="5253891" cy="3786190"/>
          </a:xfrm>
          <a:prstGeom prst="rect">
            <a:avLst/>
          </a:prstGeom>
        </p:spPr>
      </p:pic>
      <p:pic>
        <p:nvPicPr>
          <p:cNvPr id="6147" name="Picture 3" descr="C:\Users\user\Desktop\hello_html_6a677edf.jpg"/>
          <p:cNvPicPr>
            <a:picLocks noChangeAspect="1" noChangeArrowheads="1"/>
          </p:cNvPicPr>
          <p:nvPr/>
        </p:nvPicPr>
        <p:blipFill>
          <a:blip r:embed="rId4"/>
          <a:srcRect l="13918" t="1739" r="16494" b="33900"/>
          <a:stretch>
            <a:fillRect/>
          </a:stretch>
        </p:blipFill>
        <p:spPr bwMode="auto">
          <a:xfrm>
            <a:off x="5715008" y="3071810"/>
            <a:ext cx="3069884" cy="3786190"/>
          </a:xfrm>
          <a:prstGeom prst="rect">
            <a:avLst/>
          </a:prstGeom>
          <a:noFill/>
        </p:spPr>
      </p:pic>
      <p:pic>
        <p:nvPicPr>
          <p:cNvPr id="6146" name="Picture 2" descr="C:\Users\user\Desktop\111-1.jpg"/>
          <p:cNvPicPr>
            <a:picLocks noChangeAspect="1" noChangeArrowheads="1"/>
          </p:cNvPicPr>
          <p:nvPr/>
        </p:nvPicPr>
        <p:blipFill>
          <a:blip r:embed="rId5"/>
          <a:srcRect t="8236" r="9912" b="7759"/>
          <a:stretch>
            <a:fillRect/>
          </a:stretch>
        </p:blipFill>
        <p:spPr bwMode="auto">
          <a:xfrm>
            <a:off x="3786182" y="0"/>
            <a:ext cx="5000628" cy="3110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40981" y="647903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z="2800" b="1" smtClean="0">
                <a:solidFill>
                  <a:schemeClr val="tx1"/>
                </a:solidFill>
              </a:rPr>
              <a:pPr/>
              <a:t>12</a:t>
            </a:fld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r="9958"/>
          <a:stretch/>
        </p:blipFill>
        <p:spPr>
          <a:xfrm>
            <a:off x="5214942" y="571480"/>
            <a:ext cx="3929058" cy="2786058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0" y="571480"/>
            <a:ext cx="4357686" cy="2714644"/>
            <a:chOff x="142844" y="0"/>
            <a:chExt cx="4744044" cy="2852936"/>
          </a:xfrm>
        </p:grpSpPr>
        <p:sp>
          <p:nvSpPr>
            <p:cNvPr id="2" name="AutoShape 2" descr="https://apf.mail.ru/cgi-bin/readmsg/IMG_3300.JPG?id=15217079520000000597%3B0%3B7&amp;x-email=masyuk-tatjana%40mail.ru&amp;exif=1"/>
            <p:cNvSpPr>
              <a:spLocks noChangeAspect="1" noChangeArrowheads="1"/>
            </p:cNvSpPr>
            <p:nvPr/>
          </p:nvSpPr>
          <p:spPr bwMode="auto">
            <a:xfrm>
              <a:off x="307975" y="7937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0" t="13722" r="16890" b="8615"/>
            <a:stretch/>
          </p:blipFill>
          <p:spPr>
            <a:xfrm>
              <a:off x="155575" y="0"/>
              <a:ext cx="4731313" cy="28529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2844" y="2143116"/>
              <a:ext cx="49518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699648" y="571480"/>
            <a:ext cx="44435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143504" y="3643290"/>
            <a:ext cx="3786182" cy="3214710"/>
            <a:chOff x="5357818" y="3500438"/>
            <a:chExt cx="3786182" cy="321471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3" r="5901" b="4278"/>
            <a:stretch/>
          </p:blipFill>
          <p:spPr>
            <a:xfrm>
              <a:off x="5357818" y="3519169"/>
              <a:ext cx="3786182" cy="319597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57818" y="3500438"/>
              <a:ext cx="44435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85720" y="3643315"/>
            <a:ext cx="3929090" cy="3214686"/>
            <a:chOff x="500034" y="3643314"/>
            <a:chExt cx="3743912" cy="307386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2" t="399" r="19676" b="-399"/>
            <a:stretch/>
          </p:blipFill>
          <p:spPr>
            <a:xfrm>
              <a:off x="500034" y="3643314"/>
              <a:ext cx="3743912" cy="30738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767448" y="6040300"/>
              <a:ext cx="476498" cy="6768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00100" y="214290"/>
            <a:ext cx="6858048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Техника создания куклы</a:t>
            </a:r>
            <a:endParaRPr lang="ru-RU" sz="3200" b="1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4429124" y="1643050"/>
            <a:ext cx="642942" cy="35719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0800000">
            <a:off x="4357686" y="4643446"/>
            <a:ext cx="642942" cy="35719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929454" y="3357562"/>
            <a:ext cx="428628" cy="285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-7054" y="-25313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285916" y="428604"/>
            <a:ext cx="6858048" cy="1143000"/>
          </a:xfrm>
          <a:prstGeom prst="rect">
            <a:avLst/>
          </a:prstGeom>
        </p:spPr>
        <p:txBody>
          <a:bodyPr>
            <a:prstTxWarp prst="textArchUp">
              <a:avLst>
                <a:gd name="adj" fmla="val 11383247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286776" y="6356350"/>
            <a:ext cx="571504" cy="365125"/>
          </a:xfrm>
          <a:solidFill>
            <a:schemeClr val="bg1"/>
          </a:solidFill>
        </p:spPr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13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r="703"/>
          <a:stretch/>
        </p:blipFill>
        <p:spPr>
          <a:xfrm>
            <a:off x="142844" y="642918"/>
            <a:ext cx="4572000" cy="2836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3538" b="4782"/>
          <a:stretch/>
        </p:blipFill>
        <p:spPr>
          <a:xfrm>
            <a:off x="5000628" y="642918"/>
            <a:ext cx="3719648" cy="2842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38975"/>
          <a:stretch/>
        </p:blipFill>
        <p:spPr>
          <a:xfrm>
            <a:off x="4929190" y="3571876"/>
            <a:ext cx="3266362" cy="32861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399" r="25975" b="-399"/>
          <a:stretch/>
        </p:blipFill>
        <p:spPr>
          <a:xfrm>
            <a:off x="857224" y="3534531"/>
            <a:ext cx="3536122" cy="33234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0100" y="214290"/>
            <a:ext cx="6858048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Кукла своими руками</a:t>
            </a:r>
            <a:endParaRPr lang="ru-RU" sz="3200" b="1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2835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071602" y="571480"/>
            <a:ext cx="11358642" cy="1143000"/>
          </a:xfrm>
          <a:prstGeom prst="rect">
            <a:avLst/>
          </a:prstGeom>
        </p:spPr>
        <p:txBody>
          <a:bodyPr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4414" y="5929330"/>
            <a:ext cx="18473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14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"/>
          <a:stretch/>
        </p:blipFill>
        <p:spPr>
          <a:xfrm>
            <a:off x="4836401" y="4239205"/>
            <a:ext cx="4307599" cy="2618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16" y="714356"/>
            <a:ext cx="6096042" cy="3429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4286256"/>
            <a:ext cx="4571989" cy="25717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7290" y="357166"/>
            <a:ext cx="6858048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Изготовление декораций к спектаклю</a:t>
            </a:r>
            <a:endParaRPr lang="ru-RU" sz="3200" b="1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143040" y="500042"/>
            <a:ext cx="11358642" cy="1143000"/>
          </a:xfrm>
          <a:prstGeom prst="rect">
            <a:avLst/>
          </a:prstGeom>
        </p:spPr>
        <p:txBody>
          <a:bodyPr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86050" y="5857892"/>
            <a:ext cx="18473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15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4495" r="13177"/>
          <a:stretch/>
        </p:blipFill>
        <p:spPr>
          <a:xfrm rot="5400000">
            <a:off x="-751170" y="2320674"/>
            <a:ext cx="5145613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500166" y="428604"/>
            <a:ext cx="7215238" cy="584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 первая кукла и «театр на ножках»</a:t>
            </a:r>
            <a:endParaRPr lang="ru-RU" sz="3200" b="1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23" y="1142984"/>
            <a:ext cx="5841977" cy="3286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071602" y="357166"/>
            <a:ext cx="11358642" cy="1143000"/>
          </a:xfrm>
          <a:prstGeom prst="rect">
            <a:avLst/>
          </a:prstGeom>
        </p:spPr>
        <p:txBody>
          <a:bodyPr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16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357166"/>
            <a:ext cx="83582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Наша гипотеза подтвердилась: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узнав, как художник кукол делает куклы, я смогла сама сделать куклу.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узнала, какие разные бывают куклы и как интересно быть художником-кукольником.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14300" r="2503"/>
          <a:stretch/>
        </p:blipFill>
        <p:spPr>
          <a:xfrm>
            <a:off x="3000364" y="3500438"/>
            <a:ext cx="3435484" cy="3150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1857364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800" b="1" smtClean="0">
                <a:ln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A2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4800" b="1" smtClean="0">
                <a:ln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A2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4800" b="1" smtClean="0">
                <a:ln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A2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4800" b="1" dirty="0">
              <a:ln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A2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17</a:t>
            </a:fld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800" b="1" smtClean="0">
                <a:solidFill>
                  <a:schemeClr val="tx1"/>
                </a:solidFill>
              </a:rPr>
              <a:pPr/>
              <a:t>18</a:t>
            </a:fld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AutoShape 4" descr="https://apf.mail.ru/cgi-bin/readmsg/IMG_3064.JPG?id=15211119170000000457%3B0%3B19&amp;x-email=masyuk-tatja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apf.mail.ru/cgi-bin/readmsg/IMG_3064.JPG?id=15211119170000000457%3B0%3B19&amp;x-email=masyuk-tatja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apf.mail.ru/cgi-bin/readmsg/IMG_3064.JPG?id=15211119170000000457%3B0%3B19&amp;x-email=masyuk-tatjan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715140" y="214290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z="2800" b="1" smtClean="0">
                <a:solidFill>
                  <a:schemeClr val="tx1"/>
                </a:solidFill>
              </a:rPr>
              <a:pPr/>
              <a:t>2</a:t>
            </a:fld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1399" r="14163" b="3402"/>
          <a:stretch/>
        </p:blipFill>
        <p:spPr>
          <a:xfrm>
            <a:off x="-107277" y="0"/>
            <a:ext cx="9251152" cy="6837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5720" y="285728"/>
            <a:ext cx="8572561" cy="1456267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0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профессии художник кукол</a:t>
            </a:r>
          </a:p>
        </p:txBody>
      </p:sp>
      <p:pic>
        <p:nvPicPr>
          <p:cNvPr id="18434" name="Picture 2" descr="http://sustainablejill.com/wp-content/uploads/2013/10/Red-question-mark-3D-glossy-768x10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4000504"/>
            <a:ext cx="1852607" cy="2470143"/>
          </a:xfrm>
          <a:prstGeom prst="rect">
            <a:avLst/>
          </a:prstGeom>
          <a:noFill/>
        </p:spPr>
      </p:pic>
      <p:sp>
        <p:nvSpPr>
          <p:cNvPr id="18438" name="AutoShape 6" descr="http://images.easyfreeclipart.com/69/displaying-18gt-images-for-important-update-clipart-699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3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-928726" y="1571612"/>
            <a:ext cx="109728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2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Задачи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2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428868"/>
            <a:ext cx="79296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Узнать как появилась профессия  </a:t>
            </a:r>
          </a:p>
          <a:p>
            <a:pPr lvl="0" algn="just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художник кукол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Выяснить, какие виды кукол бывают </a:t>
            </a:r>
          </a:p>
          <a:p>
            <a:pPr lvl="0" algn="just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в кукольных театрах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Изучить технику создания кукол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Изготовить куклу для кукольного</a:t>
            </a:r>
          </a:p>
          <a:p>
            <a:pPr lvl="0" algn="just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спектакля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-3435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12" y="785794"/>
            <a:ext cx="90011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редположим, что узнав, как художник кукол делает куклы, я смогу сама сделать куклу. </a:t>
            </a:r>
          </a:p>
          <a:p>
            <a:pPr lvl="0"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Объект:</a:t>
            </a:r>
          </a:p>
          <a:p>
            <a:pPr lvl="0"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профессия художник кукол </a:t>
            </a:r>
            <a:endPara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Предмет: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техника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изготовления кукол</a:t>
            </a:r>
          </a:p>
          <a:p>
            <a:pPr lvl="0" algn="ctr"/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000164" y="142852"/>
            <a:ext cx="109728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Гипотеза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800" b="1" smtClean="0">
                <a:solidFill>
                  <a:schemeClr val="tx1"/>
                </a:solidFill>
              </a:rPr>
              <a:pPr/>
              <a:t>4</a:t>
            </a:fld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143040" y="285728"/>
            <a:ext cx="11358642" cy="1143000"/>
          </a:xfrm>
          <a:prstGeom prst="rect">
            <a:avLst/>
          </a:prstGeom>
        </p:spPr>
        <p:txBody>
          <a:bodyPr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2000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Профессия художник кукол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A2000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6578" y="6286520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5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6" t="7476" r="8263" b="10626"/>
          <a:stretch/>
        </p:blipFill>
        <p:spPr>
          <a:xfrm>
            <a:off x="285720" y="3857628"/>
            <a:ext cx="4247582" cy="2786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>
          <a:xfrm>
            <a:off x="3286116" y="571480"/>
            <a:ext cx="2577030" cy="3169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59" y="3864835"/>
            <a:ext cx="4165059" cy="277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6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08" y="142852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Куклы - перчатки</a:t>
            </a:r>
            <a:endParaRPr lang="ru-RU" sz="3600" b="1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785794"/>
            <a:ext cx="8190925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3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214346" y="1428736"/>
            <a:ext cx="3429024" cy="1143000"/>
          </a:xfrm>
          <a:prstGeom prst="rect">
            <a:avLst/>
          </a:prstGeom>
        </p:spPr>
        <p:txBody>
          <a:bodyPr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Тростевые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куклы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3200" smtClean="0">
                <a:solidFill>
                  <a:schemeClr val="tx1"/>
                </a:solidFill>
              </a:rPr>
              <a:pPr/>
              <a:t>7</a:t>
            </a:fld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user\Desktop\img8.jpg"/>
          <p:cNvPicPr>
            <a:picLocks noChangeAspect="1" noChangeArrowheads="1"/>
          </p:cNvPicPr>
          <p:nvPr/>
        </p:nvPicPr>
        <p:blipFill>
          <a:blip r:embed="rId4"/>
          <a:srcRect l="12500" t="23437" r="54687" b="6250"/>
          <a:stretch>
            <a:fillRect/>
          </a:stretch>
        </p:blipFill>
        <p:spPr bwMode="auto">
          <a:xfrm>
            <a:off x="-1" y="2071678"/>
            <a:ext cx="2732043" cy="4390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" r="9615"/>
          <a:stretch>
            <a:fillRect/>
          </a:stretch>
        </p:blipFill>
        <p:spPr>
          <a:xfrm>
            <a:off x="5146858" y="3286125"/>
            <a:ext cx="3997142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img5.jpg"/>
          <p:cNvPicPr>
            <a:picLocks noChangeAspect="1" noChangeArrowheads="1"/>
          </p:cNvPicPr>
          <p:nvPr/>
        </p:nvPicPr>
        <p:blipFill>
          <a:blip r:embed="rId6"/>
          <a:srcRect l="63718" t="20312" r="8984" b="28642"/>
          <a:stretch>
            <a:fillRect/>
          </a:stretch>
        </p:blipFill>
        <p:spPr bwMode="auto">
          <a:xfrm>
            <a:off x="2714612" y="3257373"/>
            <a:ext cx="2567360" cy="360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0"/>
            <a:ext cx="6072198" cy="341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8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928726" y="1071546"/>
            <a:ext cx="5904656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Теневые </a:t>
            </a:r>
          </a:p>
          <a:p>
            <a:pPr algn="ctr"/>
            <a:r>
              <a:rPr lang="ru-RU" sz="36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куклы</a:t>
            </a:r>
            <a:endParaRPr lang="ru-RU" sz="3600" b="1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0" y="214290"/>
            <a:ext cx="4744166" cy="3406543"/>
          </a:xfrm>
          <a:prstGeom prst="rect">
            <a:avLst/>
          </a:prstGeom>
        </p:spPr>
      </p:pic>
      <p:pic>
        <p:nvPicPr>
          <p:cNvPr id="3074" name="Picture 2" descr="C:\Users\user\Desktop\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786190"/>
            <a:ext cx="4628377" cy="3071810"/>
          </a:xfrm>
          <a:prstGeom prst="rect">
            <a:avLst/>
          </a:prstGeom>
          <a:noFill/>
        </p:spPr>
      </p:pic>
      <p:pic>
        <p:nvPicPr>
          <p:cNvPr id="3075" name="Picture 3" descr="C:\Users\user\Desktop\23-noyabrya-kogda-poyavlyayutsya-ten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071678"/>
            <a:ext cx="3936726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333v.ru/uploads/ec/ec6ca1d005772f2e459d43fd5b863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://www.foto-potolki.ru/mini/fon/fon-088.jpg"/>
          <p:cNvPicPr>
            <a:picLocks noChangeAspect="1" noChangeArrowheads="1"/>
          </p:cNvPicPr>
          <p:nvPr/>
        </p:nvPicPr>
        <p:blipFill>
          <a:blip r:embed="rId2"/>
          <a:srcRect l="1875" t="3899" r="2500" b="129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85786" y="1000108"/>
            <a:ext cx="4143404" cy="1143000"/>
          </a:xfrm>
          <a:prstGeom prst="rect">
            <a:avLst/>
          </a:prstGeom>
        </p:spPr>
        <p:txBody>
          <a:bodyPr>
            <a:prstTxWarp prst="textArchUp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Куклы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A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марионетки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2400" b="1" smtClean="0">
                <a:solidFill>
                  <a:schemeClr val="tx1"/>
                </a:solidFill>
              </a:rPr>
              <a:pPr/>
              <a:t>9</a:t>
            </a:fld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5"/>
          <a:stretch>
            <a:fillRect/>
          </a:stretch>
        </p:blipFill>
        <p:spPr>
          <a:xfrm>
            <a:off x="5214942" y="214289"/>
            <a:ext cx="3714776" cy="5851451"/>
          </a:xfrm>
          <a:prstGeom prst="rect">
            <a:avLst/>
          </a:prstGeom>
        </p:spPr>
      </p:pic>
      <p:pic>
        <p:nvPicPr>
          <p:cNvPr id="4098" name="Picture 2" descr="C:\Users\user\Desktop\sada-loutek-cervena-karkul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785926"/>
            <a:ext cx="48768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4111</TotalTime>
  <Words>210</Words>
  <Application>Microsoft Office PowerPoint</Application>
  <PresentationFormat>Экран (4:3)</PresentationFormat>
  <Paragraphs>77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98</cp:revision>
  <dcterms:created xsi:type="dcterms:W3CDTF">2018-03-14T13:22:57Z</dcterms:created>
  <dcterms:modified xsi:type="dcterms:W3CDTF">2023-04-18T03:43:31Z</dcterms:modified>
</cp:coreProperties>
</file>