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3" r:id="rId8"/>
    <p:sldId id="266" r:id="rId9"/>
    <p:sldId id="265" r:id="rId10"/>
    <p:sldId id="261" r:id="rId11"/>
    <p:sldId id="269" r:id="rId12"/>
    <p:sldId id="268" r:id="rId13"/>
    <p:sldId id="267" r:id="rId14"/>
    <p:sldId id="272" r:id="rId15"/>
    <p:sldId id="271" r:id="rId16"/>
    <p:sldId id="275" r:id="rId17"/>
    <p:sldId id="273" r:id="rId18"/>
    <p:sldId id="277" r:id="rId19"/>
    <p:sldId id="276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3" autoAdjust="0"/>
  </p:normalViewPr>
  <p:slideViewPr>
    <p:cSldViewPr>
      <p:cViewPr>
        <p:scale>
          <a:sx n="100" d="100"/>
          <a:sy n="100" d="100"/>
        </p:scale>
        <p:origin x="-4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Любите ли вы работать пластилином?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Любите ли вы работать пластилином?</c:v>
                </c:pt>
              </c:strCache>
            </c:strRef>
          </c:tx>
          <c:cat>
            <c:strRef>
              <c:f>'Лист1'!$A$2:$A$3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342950958606935"/>
          <c:y val="0.50918683060986358"/>
          <c:w val="0.16282603177509428"/>
          <c:h val="0.2070072490938633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Какие виды пластилина вы знаете?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Какие виды пластилина вы знаете?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Классический</c:v>
                </c:pt>
                <c:pt idx="1">
                  <c:v>Кинетический</c:v>
                </c:pt>
                <c:pt idx="2">
                  <c:v>Глина</c:v>
                </c:pt>
                <c:pt idx="3">
                  <c:v>Домашний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46</c:v>
                </c:pt>
                <c:pt idx="1">
                  <c:v>48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Какие приемы работы с пластилином вы знаете?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Какие приемы работы с пластилином вы знаете?</c:v>
                </c:pt>
              </c:strCache>
            </c:strRef>
          </c:tx>
          <c:cat>
            <c:strRef>
              <c:f>'Лист1'!$A$2:$A$7</c:f>
              <c:strCache>
                <c:ptCount val="6"/>
                <c:pt idx="0">
                  <c:v>Раскатывание</c:v>
                </c:pt>
                <c:pt idx="1">
                  <c:v>Разрезание</c:v>
                </c:pt>
                <c:pt idx="2">
                  <c:v>Сплющивание</c:v>
                </c:pt>
                <c:pt idx="3">
                  <c:v>Прищипывание</c:v>
                </c:pt>
                <c:pt idx="4">
                  <c:v>Размазывание</c:v>
                </c:pt>
                <c:pt idx="5">
                  <c:v>Вытягивание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31</c:v>
                </c:pt>
                <c:pt idx="1">
                  <c:v>23</c:v>
                </c:pt>
                <c:pt idx="2">
                  <c:v>17</c:v>
                </c:pt>
                <c:pt idx="3">
                  <c:v>12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0.18728</cdr:x>
      <cdr:y>0.45337</cdr:y>
    </cdr:from>
    <cdr:to>
      <cdr:x>0.37455</cdr:x>
      <cdr:y>0.5705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67220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37 %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0.43698</cdr:x>
      <cdr:y>0.66811</cdr:y>
    </cdr:from>
    <cdr:to>
      <cdr:x>0.7491</cdr:x>
      <cdr:y>0.78525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2464296"/>
          <a:ext cx="18002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63 %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0.15153</cdr:x>
      <cdr:y>0.4902</cdr:y>
    </cdr:from>
    <cdr:to>
      <cdr:x>0.3662</cdr:x>
      <cdr:y>0.62745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800200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48 %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0.51773</cdr:x>
      <cdr:y>0.66667</cdr:y>
    </cdr:from>
    <cdr:to>
      <cdr:x>0.74503</cdr:x>
      <cdr:y>0.76471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448272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0.26518</cdr:x>
      <cdr:y>0.27451</cdr:y>
    </cdr:from>
    <cdr:to>
      <cdr:x>0.37883</cdr:x>
      <cdr:y>0.37255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2168" y="100811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2  %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0.3662</cdr:x>
      <cdr:y>0.33333</cdr:y>
    </cdr:from>
    <cdr:to>
      <cdr:x>0.47985</cdr:x>
      <cdr:y>0.43137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122413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4 %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0.47505</cdr:x>
      <cdr:y>0.35451</cdr:y>
    </cdr:from>
    <cdr:to>
      <cdr:x>0.65777</cdr:x>
      <cdr:y>0.46517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138417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31 %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0.41415</cdr:x>
      <cdr:y>0.59426</cdr:y>
    </cdr:from>
    <cdr:to>
      <cdr:x>0.63341</cdr:x>
      <cdr:y>0.70492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2320280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23 %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0.12181</cdr:x>
      <cdr:y>0.59426</cdr:y>
    </cdr:from>
    <cdr:to>
      <cdr:x>0.36543</cdr:x>
      <cdr:y>0.70492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" y="2320280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17 %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0.10963</cdr:x>
      <cdr:y>0.42828</cdr:y>
    </cdr:from>
    <cdr:to>
      <cdr:x>0.29234</cdr:x>
      <cdr:y>0.55738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672208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12 %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0.13399</cdr:x>
      <cdr:y>0.31763</cdr:y>
    </cdr:from>
    <cdr:to>
      <cdr:x>0.3167</cdr:x>
      <cdr:y>0.42828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088" y="1240160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0.17053</cdr:x>
      <cdr:y>0.31763</cdr:y>
    </cdr:from>
    <cdr:to>
      <cdr:x>0.34107</cdr:x>
      <cdr:y>0.42828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08112" y="124016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10 %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0.29234</cdr:x>
      <cdr:y>0.28074</cdr:y>
    </cdr:from>
    <cdr:to>
      <cdr:x>0.41415</cdr:x>
      <cdr:y>0.35451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28192" y="109614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7 %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32656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5»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i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Проект: «Волшебный пластилин»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работу: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ученица  6 класса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Сахарова Злата Станиславовна                                              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Руководитель проекта: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Завальнюк Татьяна Владимировна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учитель географии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2023г.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.Инта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332656"/>
            <a:ext cx="6048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Мультфильм «Пластилиновая ворона». На него ушло 800 кг пластилина. А кто не смотрел детскую программу «Спокойной ночи, малыши»? Её заставка тоже сделана из пластилина.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https://pbs.twimg.com/media/DW1OzA2WkAIwjm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2909501" cy="19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Пользователь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366373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88640"/>
            <a:ext cx="61926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Оказывается, что и дома можно сделать свой домашний пластилин! Вот его рецепт: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2 стакана воды;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1 ст. ложка растительного масла;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2 стакана муки;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1 стакан мелкой соли;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1 столовая ложка лимонной кислоты;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пищевой краситель или гуашь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ингредиенты смешать при помощи блендера или руками, замесить тесто. Хранить такой пластилин следует в пакете или закрывающейся банке.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ользователь\Desktop\komponenty-dlya-plasti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58748"/>
            <a:ext cx="4536504" cy="316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60648"/>
            <a:ext cx="66247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Пластилином можно не только лепить, но и рисовать.  Эта техника  называется  рисование пластилином  или пластилинография как новый вид декоративно-прикладного искусства.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это техника, принцип которой заключается в создании пластилином лепной картинки на бумажной или картонной  основе, благодаря которой изображения получаются выпуклые,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полуобъёмные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04664"/>
            <a:ext cx="64807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Картон, на котором изображен графический рисунок;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2.Пластилин  чёрного,  коричневого,   зелёного,  красного,  жёлтого,  синего,  белого  цвета.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и приспособления:</a:t>
            </a: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Стека;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Клеёнка  или   доска   для  лепки;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Карандаш 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Ластик;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Рамка для картины.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6984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безопасной работы: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Застели рабочее место  клеенкой  или бумагой.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время  работы пользуйся  тряпкой для вытирания рук.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тем как мыть руки, тщательно  вытри  их тряпочкой  или бумагой.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окончания работы вымыть руки  с мылом или протереть влажной салфеткой.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Стеки-ножи для пластилина вытри после окончания работы. Во время резания их тоже надо протирать, ведь ты пользуешься пластилином разного цвета. Они не острые, но будь при работе внимательным!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кусочек пластилина случайно попал  на одежду  или ковер, тщательно соскреби 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32656"/>
            <a:ext cx="61206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работы нам потребовалось: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картона для основы.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на картоне.</a:t>
            </a:r>
          </a:p>
          <a:p>
            <a:endParaRPr lang="ru-RU" dirty="0"/>
          </a:p>
        </p:txBody>
      </p:sp>
      <p:pic>
        <p:nvPicPr>
          <p:cNvPr id="4" name="Picture 2" descr="C:\Users\Пользователь\Desktop\krasivyy-tsvetok-roma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443" y="2708920"/>
            <a:ext cx="280107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Подобрала  пластилин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Стала размазывать пластилин по картине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292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2783706" cy="3312368"/>
          </a:xfrm>
          <a:prstGeom prst="rect">
            <a:avLst/>
          </a:prstGeom>
        </p:spPr>
      </p:pic>
      <p:pic>
        <p:nvPicPr>
          <p:cNvPr id="8" name="Рисунок 7" descr="DSCN29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3888432" cy="2736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501317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оформила  картину, вставив её  в рамку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своём классе  среди одноклассников я провела анкетирование. Для этого попросила ребят ответить на такие вопросы: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Любите ли вы работать с пластилином?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Какие разновидности пластилина вы знаете?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Какие приемы работы с пластилином  ты знаешь?</a:t>
            </a:r>
          </a:p>
          <a:p>
            <a:pPr lvl="0"/>
            <a:endParaRPr lang="ru-RU" sz="2800" dirty="0" smtClean="0"/>
          </a:p>
          <a:p>
            <a:pPr lvl="0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547664" y="1828800"/>
          <a:ext cx="5767536" cy="36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54868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опроса вы видите на слайдах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47664" y="1484784"/>
          <a:ext cx="57024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76672"/>
            <a:ext cx="66247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проекта и её актуальность: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человек рождается, он начинает познавать мир, причём делает это самым эффективным  способом - всё нужно увидеть, услышать, пощупать руками и попробовать на зуб. Ребёнок узнаёт мир с помощью манипуляций, то есть действий с различными предметами, которые позволяют ему узнать и изучить их свойства, при этом, познавая и свои творческие способности, изменить то, к чему прикасается. Одним из помощников ребёнка в этом важнейшем для его развития деле является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пластилин.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4766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1828800"/>
          <a:ext cx="5911552" cy="39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76672"/>
            <a:ext cx="61926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Любому ребенку с самого раннего возраста необходимо заниматься творчеством. Таким образом, ребенок устанавливает контакт с окружающим миром, познает его и учится выражать свои чувства и мысли. Для полноценного развития ребенка необходимо дать ему возможность создавать что-либо своими руками.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Для этого идеально подойдёт лепка.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53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своего проекта представляю картину «Божья коровка»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52" y="1196752"/>
            <a:ext cx="3927729" cy="52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://studydoc.ru/doc/4215013/doklad-sposoby-i-vidy-lepki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http://fb.ru/article/384886/vidyi-lepki-osnovnyie-metodyi-i-priemyi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https://mydocx.ru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http://blog.dochkisinochki.ru/articles/vidy-plastilina-sovremennye-varianty-i-ix-osobennosti/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свойств пластилина;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  работы с пластилином в технике пластилинография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Задачи :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что такое пластилин?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кто придумал пластилин?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что можно делать с пластилином?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научной литературой по теме;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Узнать на основе эксперимента свойства пластилина;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Пополнить  свою «копилку» новыми поделками, слепив картину в технике пластилинография как новый вид декоративно-прикладного искусства «Божья коровка».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/>
          </a:p>
          <a:p>
            <a:pPr marL="457200" lvl="0" indent="-457200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20688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Методы, использованные в проекте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источников информации по данной теме.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в Интернет-ресурсах технологии пластилинография как новый вид декоративно-прикладного искусства..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285750" lvl="0" indent="-2857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выполнения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января  по март 2023 г.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аудитория.</a:t>
            </a: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Думаю, моя работа будет интересна взрослым и, особенно  детям всех возрастных групп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61926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1.Подготовительный.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Вспомнила всё, что я знаю о пластилине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2.Исследовательский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Нашла и прочитала информацию о создании пластилина  в литературе и Интернете.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Проанализировала данный материал.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Основной (практический).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Выяснила, какими способами можно работать с  пластилином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Изготовила свою пластилиновую картину в технике пластилинография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Провела анкетирование сверстников.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4.Итоговый.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Сделала выводы.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9228" y="116632"/>
            <a:ext cx="61926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же такое пластилин?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 – от итальянского 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plastilina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от греческого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plastó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означает лепной, лепная масса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Создатели: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Маквикер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(создал средство для обоев, а его сестра использовала его в детском саду,  заменив им глину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Вильям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(разработал новый  пластилин и добавив в него красок растительного происхождения)</a:t>
            </a: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пластилина: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Классический пластилин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Зарубежный пластилин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Глина, паста для моделирования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Шариковый пластилин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Плавающий пластилин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Восковой пластилин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 для лепки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2010 г. Джеймс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создал из пластилина настоящий сад с цветами, деревом, спелой клубникой и цветной капустой в натуральную величину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ÑÐ°Ð´ Ð¸Ð· Ð¿Ð»Ð°ÑÑÐ¸Ð»Ð¸Ð½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2745"/>
            <a:ext cx="5400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5589240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Пластилиновый рай, 2010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Испанская художница Ирма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Грюнхолз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изготавливает из пластилина объёмные картины-сюжеты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ºÐ°ÑÑÐ¸Ð½Ð° Ð¸Ð· Ð¿Ð»Ð°ÑÑÐ¸Ð»Ð¸Ð½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816424" cy="2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33265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Сергей Кисёлев (Россия) слепил уникальную коллекцию солдатиков, над которой работал более 30 лет. Фигурки из пластилина вылеплены с «точностью до пуговки»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-fotki.yandex.ru/get/5704/ottenki-serogo.90/0_6241d_c31fef72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fresher.ru/manager_content/images/figurki-iz-plastilina/big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480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kab4</cp:lastModifiedBy>
  <cp:revision>54</cp:revision>
  <dcterms:created xsi:type="dcterms:W3CDTF">2018-11-13T09:39:17Z</dcterms:created>
  <dcterms:modified xsi:type="dcterms:W3CDTF">2023-04-28T12:40:54Z</dcterms:modified>
</cp:coreProperties>
</file>