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AF06-107D-4093-80F0-F0FA50678A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383A0-4D27-4272-8EA8-93E5B64C2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3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7B0E-713A-4C9C-9626-867A0290720F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0F62-98DC-409A-A5AA-BD957C973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master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6440760" cy="1512168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rPr>
              <a:t>Весенние цветы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404664"/>
            <a:ext cx="7836363" cy="5877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тонкой ножке,</a:t>
            </a:r>
            <a:b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Висит колокольчик,</a:t>
            </a:r>
            <a:b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 первый цветет,</a:t>
            </a:r>
            <a:b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Весну зовет.</a:t>
            </a:r>
            <a:b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(Подснежник)</a:t>
            </a:r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442638"/>
            <a:ext cx="7587288" cy="5010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8341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Появились на пригорке желтенькие точки,</a:t>
            </a:r>
            <a:b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Это солнцу улыбнулись первые цветочки.</a:t>
            </a:r>
            <a:b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(Мать – и - мачеха)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715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340768"/>
            <a:ext cx="6840760" cy="5130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83416" cy="6858000"/>
          </a:xfrm>
        </p:spPr>
      </p:pic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9" y="-384968"/>
            <a:ext cx="520626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Уронило солнце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Лучик золотой.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Вырос одуванчик,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Первый, молодой.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него чудесный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Золотистый цвет.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большого солнца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Маленький портрет.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(Одуванчик)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861559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9764" y="1844824"/>
            <a:ext cx="6216691" cy="4662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солнечной опушке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траве стоит она.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Лиловенькие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ушки,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Тихонько подняла.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тут поможет нам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смекалка -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Ведь многие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Зовут цветок.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Фиалка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-5-1024x76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540" y="1700808"/>
            <a:ext cx="6432715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зелёной ножке,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Фонарики, горошки,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Ароматны и милы,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Поскорей их назови!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(Ландыш)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onvallaria-majalis_-1024x76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340768"/>
            <a:ext cx="7272808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Огненно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красивый,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Словно мотылёк.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Самый мой любимый.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Цветик... (огонёк)!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42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268760"/>
            <a:ext cx="7560840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лесу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есть петушок,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Лиловый гребешок,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 хвостик боевой,</a:t>
            </a:r>
            <a:b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Сабелькой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кривой</a:t>
            </a:r>
            <a:b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ирис)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136defddb5f1fe5b6361cf8d15e7bc82a14758ab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246649"/>
            <a:ext cx="6696744" cy="5357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6930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Строение цветка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g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624" y="1628800"/>
            <a:ext cx="6800304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На тонкой ножке, Висит колокольчик, Он первый цветет, Весну зовет. (Подснежник)</vt:lpstr>
      <vt:lpstr>Появились на пригорке желтенькие точки, Это солнцу улыбнулись первые цветочки. (Мать – и - мачеха) </vt:lpstr>
      <vt:lpstr>  Уронило солнце Лучик золотой. Вырос одуванчик, Первый, молодой. У него чудесный Золотистый цвет. Он большого солнца Маленький портрет. (Одуванчик)</vt:lpstr>
      <vt:lpstr>  На солнечной опушке В траве стоит она. Лиловенькие ушки, Тихонько подняла. И тут поможет нам смекалка - Ведь многие Зовут цветок. ( Фиалка)</vt:lpstr>
      <vt:lpstr>На зелёной ножке, Фонарики, горошки, Ароматны и милы, Поскорей их назови! (Ландыш) </vt:lpstr>
      <vt:lpstr>  Огненно - красивый, Словно мотылёк. Самый мой любимый. Цветик... (огонёк)! </vt:lpstr>
      <vt:lpstr>  В лесу есть петушок, Лиловый гребешок, А хвостик боевой, Сабелькой кривой ( ирис) </vt:lpstr>
      <vt:lpstr>Строение цветка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Music</cp:lastModifiedBy>
  <cp:revision>9</cp:revision>
  <dcterms:created xsi:type="dcterms:W3CDTF">2018-05-05T08:40:45Z</dcterms:created>
  <dcterms:modified xsi:type="dcterms:W3CDTF">2018-05-16T05:52:02Z</dcterms:modified>
</cp:coreProperties>
</file>