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C79D-E69A-4B14-AFB4-ED986AB55D9E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8119-ED2B-41F3-A896-AFEF8DDDB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C79D-E69A-4B14-AFB4-ED986AB55D9E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8119-ED2B-41F3-A896-AFEF8DDDB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C79D-E69A-4B14-AFB4-ED986AB55D9E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8119-ED2B-41F3-A896-AFEF8DDDB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C79D-E69A-4B14-AFB4-ED986AB55D9E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8119-ED2B-41F3-A896-AFEF8DDDB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C79D-E69A-4B14-AFB4-ED986AB55D9E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8119-ED2B-41F3-A896-AFEF8DDDB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C79D-E69A-4B14-AFB4-ED986AB55D9E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8119-ED2B-41F3-A896-AFEF8DDDB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C79D-E69A-4B14-AFB4-ED986AB55D9E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8119-ED2B-41F3-A896-AFEF8DDDB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C79D-E69A-4B14-AFB4-ED986AB55D9E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8119-ED2B-41F3-A896-AFEF8DDDB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C79D-E69A-4B14-AFB4-ED986AB55D9E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8119-ED2B-41F3-A896-AFEF8DDDB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C79D-E69A-4B14-AFB4-ED986AB55D9E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8119-ED2B-41F3-A896-AFEF8DDDB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C79D-E69A-4B14-AFB4-ED986AB55D9E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8119-ED2B-41F3-A896-AFEF8DDDB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EC79D-E69A-4B14-AFB4-ED986AB55D9E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B8119-ED2B-41F3-A896-AFEF8DDDB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na-kantata.ru/wp-content/uploads/2022/06/snitsya-lug-s-cvetam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715536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Тема «Цветы»</a:t>
            </a:r>
            <a:endParaRPr lang="ru-RU" sz="8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3429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стеблях острая угроза,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Хоть красотка эта … </a:t>
            </a:r>
          </a:p>
        </p:txBody>
      </p:sp>
      <p:pic>
        <p:nvPicPr>
          <p:cNvPr id="22530" name="Picture 2" descr="https://vsegda-pomnim.com/uploads/posts/2022-04/1650536625_52-vsegda-pomnim-com-p-kak-viglyadit-tsvetok-roza-foto-62.jpg"/>
          <p:cNvPicPr>
            <a:picLocks noChangeAspect="1" noChangeArrowheads="1"/>
          </p:cNvPicPr>
          <p:nvPr/>
        </p:nvPicPr>
        <p:blipFill>
          <a:blip r:embed="rId2" cstate="email"/>
          <a:srcRect l="3307" r="19529"/>
          <a:stretch>
            <a:fillRect/>
          </a:stretch>
        </p:blipFill>
        <p:spPr bwMode="auto">
          <a:xfrm>
            <a:off x="3520850" y="2000240"/>
            <a:ext cx="5623150" cy="4857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Он весенний главный пан,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Цветок весны и мам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mykaleidoscope.ru/uploads/posts/2022-06/1656059388_9-mykaleidoscope-ru-p-tyulpan-ferst-klass-krasivo-foto-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2411008"/>
            <a:ext cx="5929322" cy="4446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5357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Самый первый, очень нежный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Расцветет в лесу - … </a:t>
            </a:r>
          </a:p>
        </p:txBody>
      </p:sp>
      <p:pic>
        <p:nvPicPr>
          <p:cNvPr id="24578" name="Picture 2" descr="https://vsegda-pomnim.com/uploads/posts/2022-04/1650612300_5-vsegda-pomnim-com-p-kak-viglyadit-podsnezhnik-tsvetok-foto-5.jpg"/>
          <p:cNvPicPr>
            <a:picLocks noChangeAspect="1" noChangeArrowheads="1"/>
          </p:cNvPicPr>
          <p:nvPr/>
        </p:nvPicPr>
        <p:blipFill>
          <a:blip r:embed="rId2" cstate="email"/>
          <a:srcRect l="24933"/>
          <a:stretch>
            <a:fillRect/>
          </a:stretch>
        </p:blipFill>
        <p:spPr bwMode="auto">
          <a:xfrm>
            <a:off x="3786182" y="2285992"/>
            <a:ext cx="5357818" cy="4572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657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Желтым цветом луг охвачен,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Значит вырос - … </a:t>
            </a:r>
          </a:p>
        </p:txBody>
      </p:sp>
      <p:sp>
        <p:nvSpPr>
          <p:cNvPr id="25604" name="AutoShape 4" descr="https://images.ua.prom.st/76218591_w700_h500_ekstrakt-kontsentrat-oduvanch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https://vsegda-pomnim.com/uploads/posts/2022-04/1649688955_1-vsegda-pomnim-com-p-oduvanchik-dlya-detei-foto-1.jpg"/>
          <p:cNvPicPr>
            <a:picLocks noChangeAspect="1" noChangeArrowheads="1"/>
          </p:cNvPicPr>
          <p:nvPr/>
        </p:nvPicPr>
        <p:blipFill>
          <a:blip r:embed="rId2" cstate="email"/>
          <a:srcRect l="14179" r="12268"/>
          <a:stretch>
            <a:fillRect/>
          </a:stretch>
        </p:blipFill>
        <p:spPr bwMode="auto">
          <a:xfrm>
            <a:off x="2714612" y="1941100"/>
            <a:ext cx="6429388" cy="4916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6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Белые лучики в желтой упряжке,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Гадают девчонки на яркой … </a:t>
            </a:r>
          </a:p>
        </p:txBody>
      </p:sp>
      <p:pic>
        <p:nvPicPr>
          <p:cNvPr id="26626" name="Picture 2" descr="https://vsegda-pomnim.com/uploads/posts/2022-04/1649746023_18-vsegda-pomnim-com-p-krasivie-polevie-romashki-foto-18.jpg"/>
          <p:cNvPicPr>
            <a:picLocks noChangeAspect="1" noChangeArrowheads="1"/>
          </p:cNvPicPr>
          <p:nvPr/>
        </p:nvPicPr>
        <p:blipFill>
          <a:blip r:embed="rId2" cstate="email"/>
          <a:srcRect l="11024" t="19844" r="10702"/>
          <a:stretch>
            <a:fillRect/>
          </a:stretch>
        </p:blipFill>
        <p:spPr bwMode="auto">
          <a:xfrm>
            <a:off x="1897602" y="1910852"/>
            <a:ext cx="7246398" cy="4947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6500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звенит звоночек,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поле синий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agrodoma.ru/image/cache/catalog/product/kampanula-815x7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1899967"/>
            <a:ext cx="5643570" cy="4958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6643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 зовут меня, скажи.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Часто прячусь я во ржи,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Скромный полевой цветок,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Синеглазый … .</a:t>
            </a:r>
          </a:p>
        </p:txBody>
      </p:sp>
      <p:pic>
        <p:nvPicPr>
          <p:cNvPr id="28674" name="Picture 2" descr="https://vsegda-pomnim.com/uploads/posts/2022-04/1649767871_33-vsegda-pomnim-com-p-vasilki-tsveti-foto-35.jpg"/>
          <p:cNvPicPr>
            <a:picLocks noChangeAspect="1" noChangeArrowheads="1"/>
          </p:cNvPicPr>
          <p:nvPr/>
        </p:nvPicPr>
        <p:blipFill>
          <a:blip r:embed="rId2" cstate="email"/>
          <a:srcRect l="3753" t="5967" r="1964" b="3292"/>
          <a:stretch>
            <a:fillRect/>
          </a:stretch>
        </p:blipFill>
        <p:spPr bwMode="auto">
          <a:xfrm>
            <a:off x="0" y="2961675"/>
            <a:ext cx="5143536" cy="389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лепестки, как в плащ атласный,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Спрятался цветок прекрасный.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 раскроется никак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огороде красный … .</a:t>
            </a:r>
          </a:p>
        </p:txBody>
      </p:sp>
      <p:pic>
        <p:nvPicPr>
          <p:cNvPr id="29698" name="Picture 2" descr="https://pro-dachnikov.com/uploads/posts/2021-11/1637969155_3-pro-dachnikov-com-p-mak-foto-3.jpg"/>
          <p:cNvPicPr>
            <a:picLocks noChangeAspect="1" noChangeArrowheads="1"/>
          </p:cNvPicPr>
          <p:nvPr/>
        </p:nvPicPr>
        <p:blipFill>
          <a:blip r:embed="rId2" cstate="email"/>
          <a:srcRect t="9534" r="14286" b="6571"/>
          <a:stretch>
            <a:fillRect/>
          </a:stretch>
        </p:blipFill>
        <p:spPr bwMode="auto">
          <a:xfrm>
            <a:off x="0" y="2857496"/>
            <a:ext cx="5455232" cy="4000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8 0.01066  -0.017 0.02131  -0.021 0.03463  C -0.025 0.04929  -0.027 0.0666  -0.029 0.08392  C -0.031 0.10124  -0.029 0.11589  -0.027 0.13188  C -0.025 0.14653  -0.022 0.16252  -0.015 0.17584  C -0.009 0.18916  0.001 0.19981  0.012 0.20781  C 0.022 0.2158  0.034 0.22113  0.046 0.22379  C 0.058 0.22646  0.07 0.22646  0.081 0.22379  C 0.093 0.22113  0.104 0.21447  0.113 0.20381  C 0.122 0.19449  0.13 0.1825  0.134 0.16784  C 0.139 0.15452  0.141 0.13587  0.141 0.12122  C 0.142 0.10657  0.141 0.08925  0.136 0.0746  C 0.131 0.06128  0.122 0.05062  0.11 0.04529  C 0.098 0.0413  0.086 0.04662  0.078 0.05595  C 0.071 0.06527  0.066 0.07993  0.065 0.09724  C 0.065 0.11456  0.066 0.13055  0.071 0.14387  C 0.076 0.15719  0.075 0.15985  0.095 0.17717  C 0.113 0.19582  0.131 0.19049  0.142 0.19182  C 0.153 0.19182  0.162 0.18649  0.173 0.18117  C 0.185 0.17451  0.195 0.16252  0.202 0.15186  C 0.209 0.1412  0.212 0.12788  0.216 0.10657  C 0.219 0.08525  0.219 0.0746  0.219 0.05861  C 0.219 0.04263  0.219 0.02664  0.219 0.01066  E" pathEditMode="relative" ptsTypes="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cd27843df60fadf7da7a947ae5b78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70227"/>
            <a:ext cx="4500562" cy="3356351"/>
          </a:xfrm>
          <a:prstGeom prst="rect">
            <a:avLst/>
          </a:prstGeom>
        </p:spPr>
      </p:pic>
      <p:pic>
        <p:nvPicPr>
          <p:cNvPr id="5" name="Рисунок 4" descr="4934efe6bc423120d2098f7888e9e4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7581" y="0"/>
            <a:ext cx="4741321" cy="3286124"/>
          </a:xfrm>
          <a:prstGeom prst="rect">
            <a:avLst/>
          </a:prstGeom>
        </p:spPr>
      </p:pic>
      <p:pic>
        <p:nvPicPr>
          <p:cNvPr id="6" name="Рисунок 5" descr="80871d3b4a7ab60f48bd7a250bf8bf10.jpe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36141" y="3286124"/>
            <a:ext cx="4636703" cy="3571876"/>
          </a:xfrm>
          <a:prstGeom prst="rect">
            <a:avLst/>
          </a:prstGeom>
        </p:spPr>
      </p:pic>
      <p:pic>
        <p:nvPicPr>
          <p:cNvPr id="7" name="Рисунок 6" descr="_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00562" y="3286124"/>
            <a:ext cx="4791469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9200771_25-vsegda-pomnim-com-p-dikie-pioni-v-prirode-foto-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3442" y="0"/>
            <a:ext cx="4500558" cy="3000372"/>
          </a:xfrm>
          <a:prstGeom prst="rect">
            <a:avLst/>
          </a:prstGeom>
        </p:spPr>
      </p:pic>
      <p:pic>
        <p:nvPicPr>
          <p:cNvPr id="5" name="Рисунок 4" descr="647c74803b6988c7a3b7c22d1e7ffd5f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712570" cy="3071810"/>
          </a:xfrm>
          <a:prstGeom prst="rect">
            <a:avLst/>
          </a:prstGeom>
        </p:spPr>
      </p:pic>
      <p:pic>
        <p:nvPicPr>
          <p:cNvPr id="6" name="Рисунок 5" descr="screenshot-1174-1.jpg"/>
          <p:cNvPicPr>
            <a:picLocks noChangeAspect="1"/>
          </p:cNvPicPr>
          <p:nvPr/>
        </p:nvPicPr>
        <p:blipFill>
          <a:blip r:embed="rId4" cstate="email"/>
          <a:srcRect l="11111"/>
          <a:stretch>
            <a:fillRect/>
          </a:stretch>
        </p:blipFill>
        <p:spPr>
          <a:xfrm>
            <a:off x="4714876" y="3000372"/>
            <a:ext cx="4429124" cy="3857628"/>
          </a:xfrm>
          <a:prstGeom prst="rect">
            <a:avLst/>
          </a:prstGeom>
        </p:spPr>
      </p:pic>
      <p:pic>
        <p:nvPicPr>
          <p:cNvPr id="7" name="Рисунок 6" descr="1-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000372"/>
            <a:ext cx="4774766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38115738_35-pro-dachnikov-com-p-landish-maiskii-foto-36.jpg"/>
          <p:cNvPicPr>
            <a:picLocks noChangeAspect="1"/>
          </p:cNvPicPr>
          <p:nvPr/>
        </p:nvPicPr>
        <p:blipFill>
          <a:blip r:embed="rId2" cstate="email"/>
          <a:srcRect r="21591" b="9091"/>
          <a:stretch>
            <a:fillRect/>
          </a:stretch>
        </p:blipFill>
        <p:spPr>
          <a:xfrm>
            <a:off x="0" y="0"/>
            <a:ext cx="4714876" cy="3429000"/>
          </a:xfrm>
          <a:prstGeom prst="rect">
            <a:avLst/>
          </a:prstGeom>
        </p:spPr>
      </p:pic>
      <p:pic>
        <p:nvPicPr>
          <p:cNvPr id="5" name="Рисунок 4" descr="1091997.jpg"/>
          <p:cNvPicPr>
            <a:picLocks noChangeAspect="1"/>
          </p:cNvPicPr>
          <p:nvPr/>
        </p:nvPicPr>
        <p:blipFill>
          <a:blip r:embed="rId3" cstate="email"/>
          <a:srcRect r="10145"/>
          <a:stretch>
            <a:fillRect/>
          </a:stretch>
        </p:blipFill>
        <p:spPr>
          <a:xfrm>
            <a:off x="0" y="3429000"/>
            <a:ext cx="4786314" cy="3429000"/>
          </a:xfrm>
          <a:prstGeom prst="rect">
            <a:avLst/>
          </a:prstGeom>
        </p:spPr>
      </p:pic>
      <p:pic>
        <p:nvPicPr>
          <p:cNvPr id="6" name="Рисунок 5" descr="foto-2079-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3357562"/>
            <a:ext cx="4929222" cy="3500438"/>
          </a:xfrm>
          <a:prstGeom prst="rect">
            <a:avLst/>
          </a:prstGeom>
        </p:spPr>
      </p:pic>
      <p:pic>
        <p:nvPicPr>
          <p:cNvPr id="7" name="Рисунок 6" descr="1650641885_82-vsegda-pomnim-com-p-kak-tsvetet-mat-i-machekha-foto-9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0"/>
            <a:ext cx="4929158" cy="347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477241_foni-club-p-oboi-na-aifon-vasilki-tsveti-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83727" cy="3357562"/>
          </a:xfrm>
          <a:prstGeom prst="rect">
            <a:avLst/>
          </a:prstGeom>
        </p:spPr>
      </p:pic>
      <p:pic>
        <p:nvPicPr>
          <p:cNvPr id="5" name="Рисунок 4" descr="b97fe83dfb8c7c18030452b6a635aaca.jpeg"/>
          <p:cNvPicPr>
            <a:picLocks noChangeAspect="1"/>
          </p:cNvPicPr>
          <p:nvPr/>
        </p:nvPicPr>
        <p:blipFill>
          <a:blip r:embed="rId3" cstate="email"/>
          <a:srcRect r="15069"/>
          <a:stretch>
            <a:fillRect/>
          </a:stretch>
        </p:blipFill>
        <p:spPr>
          <a:xfrm>
            <a:off x="0" y="3357562"/>
            <a:ext cx="4857752" cy="3500438"/>
          </a:xfrm>
          <a:prstGeom prst="rect">
            <a:avLst/>
          </a:prstGeom>
        </p:spPr>
      </p:pic>
      <p:pic>
        <p:nvPicPr>
          <p:cNvPr id="8" name="Рисунок 7" descr="23cd27843df60fadf7da7a947ae5b78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3390533"/>
            <a:ext cx="4507706" cy="3467467"/>
          </a:xfrm>
          <a:prstGeom prst="rect">
            <a:avLst/>
          </a:prstGeom>
        </p:spPr>
      </p:pic>
      <p:pic>
        <p:nvPicPr>
          <p:cNvPr id="9" name="Рисунок 8" descr="1649200771_25-vsegda-pomnim-com-p-dikie-pioni-v-prirode-foto-2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57752" y="0"/>
            <a:ext cx="5107749" cy="3405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flore.ru/wp-content/uploads/2020/06/lukovichnye-v-setkah-v-moem-sadu-za-i-protiv-5f7e56e.jpg"/>
          <p:cNvPicPr>
            <a:picLocks noChangeAspect="1" noChangeArrowheads="1"/>
          </p:cNvPicPr>
          <p:nvPr/>
        </p:nvPicPr>
        <p:blipFill>
          <a:blip r:embed="rId2" cstate="email"/>
          <a:srcRect l="4163" t="6249" r="5615"/>
          <a:stretch>
            <a:fillRect/>
          </a:stretch>
        </p:blipFill>
        <p:spPr bwMode="auto">
          <a:xfrm>
            <a:off x="0" y="0"/>
            <a:ext cx="4643470" cy="3429000"/>
          </a:xfrm>
          <a:prstGeom prst="rect">
            <a:avLst/>
          </a:prstGeom>
          <a:noFill/>
        </p:spPr>
      </p:pic>
      <p:pic>
        <p:nvPicPr>
          <p:cNvPr id="1028" name="Picture 4" descr="https://get.pxhere.com/photo/plant-flower-petal-spring-yellow-flora-violet-crocus-macro-photography-flowering-plant-land-plant-iris-family-13820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1030" name="Picture 6" descr="http://mobimg.b-cdn.net/v3/fetch/fd/fdf4e49365b5f5087d4d240a0d7e7b8b.jpeg"/>
          <p:cNvPicPr>
            <a:picLocks noChangeAspect="1" noChangeArrowheads="1"/>
          </p:cNvPicPr>
          <p:nvPr/>
        </p:nvPicPr>
        <p:blipFill>
          <a:blip r:embed="rId4" cstate="email"/>
          <a:srcRect t="14035"/>
          <a:stretch>
            <a:fillRect/>
          </a:stretch>
        </p:blipFill>
        <p:spPr bwMode="auto">
          <a:xfrm>
            <a:off x="-1500230" y="3357538"/>
            <a:ext cx="6107949" cy="3500462"/>
          </a:xfrm>
          <a:prstGeom prst="rect">
            <a:avLst/>
          </a:prstGeom>
          <a:noFill/>
        </p:spPr>
      </p:pic>
      <p:sp>
        <p:nvSpPr>
          <p:cNvPr id="1032" name="AutoShape 8" descr="https://florespedia.com/Imagenes/lenteja-de-agua-men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apkua.com/imgs/board/45/301445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telegra.ph/file/3d8212ace8881f58b4eb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429001"/>
            <a:ext cx="520860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rovsemaster.ru/wp-content/uploads/2022/06/17e90167a0c91f19c28159e33fd92b7c.jpg"/>
          <p:cNvPicPr>
            <a:picLocks noChangeAspect="1" noChangeArrowheads="1"/>
          </p:cNvPicPr>
          <p:nvPr/>
        </p:nvPicPr>
        <p:blipFill>
          <a:blip r:embed="rId2" cstate="email"/>
          <a:srcRect r="7227"/>
          <a:stretch>
            <a:fillRect/>
          </a:stretch>
        </p:blipFill>
        <p:spPr bwMode="auto">
          <a:xfrm>
            <a:off x="4559233" y="0"/>
            <a:ext cx="4584767" cy="3294617"/>
          </a:xfrm>
          <a:prstGeom prst="rect">
            <a:avLst/>
          </a:prstGeom>
          <a:noFill/>
        </p:spPr>
      </p:pic>
      <p:pic>
        <p:nvPicPr>
          <p:cNvPr id="18438" name="Picture 6" descr="https://webpulse.imgsmail.ru/imgpreview?mb=webpulse&amp;key=pulse_cabinet-image-5f523573-252d-4d7f-82cf-e3a2b40ac2f3"/>
          <p:cNvPicPr>
            <a:picLocks noChangeAspect="1" noChangeArrowheads="1"/>
          </p:cNvPicPr>
          <p:nvPr/>
        </p:nvPicPr>
        <p:blipFill>
          <a:blip r:embed="rId3" cstate="email"/>
          <a:srcRect l="6249" t="4906" r="3125" b="10718"/>
          <a:stretch>
            <a:fillRect/>
          </a:stretch>
        </p:blipFill>
        <p:spPr bwMode="auto">
          <a:xfrm>
            <a:off x="0" y="-357213"/>
            <a:ext cx="4643438" cy="3643338"/>
          </a:xfrm>
          <a:prstGeom prst="rect">
            <a:avLst/>
          </a:prstGeom>
          <a:noFill/>
        </p:spPr>
      </p:pic>
      <p:pic>
        <p:nvPicPr>
          <p:cNvPr id="18442" name="Picture 10" descr="https://pro-dachnikov.com/uploads/posts/2021-11/1637541840_59-pro-dachnikov-com-p-pervotsvet-visokii-foto-79.jpg"/>
          <p:cNvPicPr>
            <a:picLocks noChangeAspect="1" noChangeArrowheads="1"/>
          </p:cNvPicPr>
          <p:nvPr/>
        </p:nvPicPr>
        <p:blipFill>
          <a:blip r:embed="rId4" cstate="email"/>
          <a:srcRect l="12411" t="6955" r="20229" b="7646"/>
          <a:stretch>
            <a:fillRect/>
          </a:stretch>
        </p:blipFill>
        <p:spPr bwMode="auto">
          <a:xfrm>
            <a:off x="0" y="3286124"/>
            <a:ext cx="4643438" cy="3786214"/>
          </a:xfrm>
          <a:prstGeom prst="rect">
            <a:avLst/>
          </a:prstGeom>
          <a:noFill/>
        </p:spPr>
      </p:pic>
      <p:pic>
        <p:nvPicPr>
          <p:cNvPr id="18444" name="Picture 12" descr="https://pro-dachnikov.com/uploads/posts/2021-11/1637564357_17-pro-dachnikov-com-p-anyutini-glazki-sadovie-foto-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214687"/>
            <a:ext cx="5686426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vsegda-pomnim.com/uploads/posts/2022-04/1649753182_15-vsegda-pomnim-com-p-pervotsvet-prostrel-foto-16.jpg"/>
          <p:cNvPicPr>
            <a:picLocks noChangeAspect="1" noChangeArrowheads="1"/>
          </p:cNvPicPr>
          <p:nvPr/>
        </p:nvPicPr>
        <p:blipFill>
          <a:blip r:embed="rId2" cstate="email"/>
          <a:srcRect l="6349" t="12698" r="22751"/>
          <a:stretch>
            <a:fillRect/>
          </a:stretch>
        </p:blipFill>
        <p:spPr bwMode="auto">
          <a:xfrm>
            <a:off x="0" y="0"/>
            <a:ext cx="4429124" cy="3500438"/>
          </a:xfrm>
          <a:prstGeom prst="rect">
            <a:avLst/>
          </a:prstGeom>
          <a:noFill/>
        </p:spPr>
      </p:pic>
      <p:pic>
        <p:nvPicPr>
          <p:cNvPr id="19460" name="Picture 4" descr="https://4.bp.blogspot.com/-HLsTU4G9FZ0/XsBY9kgVCkI/AAAAAAAAqzY/FablPDJBVE0C38LDa_sQP6-ATnhuffgHgCLcBGAsYHQ/s1600/Vesennie-Tsvety-Lesnye-Foto-S-Nazvaniiami-3585.jpg"/>
          <p:cNvPicPr>
            <a:picLocks noChangeAspect="1" noChangeArrowheads="1"/>
          </p:cNvPicPr>
          <p:nvPr/>
        </p:nvPicPr>
        <p:blipFill>
          <a:blip r:embed="rId3" cstate="email"/>
          <a:srcRect l="7887" t="6081" r="2709" b="7224"/>
          <a:stretch>
            <a:fillRect/>
          </a:stretch>
        </p:blipFill>
        <p:spPr bwMode="auto">
          <a:xfrm>
            <a:off x="4429092" y="3428976"/>
            <a:ext cx="4714908" cy="3429024"/>
          </a:xfrm>
          <a:prstGeom prst="rect">
            <a:avLst/>
          </a:prstGeom>
          <a:noFill/>
        </p:spPr>
      </p:pic>
      <p:pic>
        <p:nvPicPr>
          <p:cNvPr id="19464" name="Picture 8" descr="https://vsegda-pomnim.com/uploads/posts/2022-04/1650219605_27-vsegda-pomnim-com-p-foto-hd-roz-29.jpg"/>
          <p:cNvPicPr>
            <a:picLocks noChangeAspect="1" noChangeArrowheads="1"/>
          </p:cNvPicPr>
          <p:nvPr/>
        </p:nvPicPr>
        <p:blipFill>
          <a:blip r:embed="rId4" cstate="email"/>
          <a:srcRect l="1502" t="16827" r="40655" b="8830"/>
          <a:stretch>
            <a:fillRect/>
          </a:stretch>
        </p:blipFill>
        <p:spPr bwMode="auto">
          <a:xfrm>
            <a:off x="-285784" y="3500438"/>
            <a:ext cx="4714876" cy="3500462"/>
          </a:xfrm>
          <a:prstGeom prst="rect">
            <a:avLst/>
          </a:prstGeom>
          <a:noFill/>
        </p:spPr>
      </p:pic>
      <p:pic>
        <p:nvPicPr>
          <p:cNvPr id="19466" name="Picture 10" descr="https://i.ebayimg.com/images/g/~2EAAOxyLN9SpRmu/s-l4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-107177"/>
            <a:ext cx="4714876" cy="3536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donius.club/uploads/posts/2022-07/1657029905_16-adonius-club-p-letnee-pole-s-tsvetami-priroda-krasivo-fot-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85750"/>
            <a:ext cx="10715625" cy="7143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15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115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15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115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1500" dirty="0" smtClean="0">
                <a:solidFill>
                  <a:schemeClr val="bg1"/>
                </a:solidFill>
                <a:latin typeface="Comic Sans MS" pitchFamily="66" charset="0"/>
              </a:rPr>
              <a:t>ЗАГАДКИ</a:t>
            </a:r>
            <a:endParaRPr lang="ru-RU" sz="115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48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Тема «Цветы»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ЗАГАДКИ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2023-04-16T14:15:02Z</dcterms:created>
  <dcterms:modified xsi:type="dcterms:W3CDTF">2023-04-17T18:19:04Z</dcterms:modified>
</cp:coreProperties>
</file>