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4"/>
  </p:sldMasterIdLst>
  <p:notesMasterIdLst>
    <p:notesMasterId r:id="rId23"/>
  </p:notesMasterIdLst>
  <p:handoutMasterIdLst>
    <p:handoutMasterId r:id="rId24"/>
  </p:handoutMasterIdLst>
  <p:sldIdLst>
    <p:sldId id="267" r:id="rId5"/>
    <p:sldId id="292" r:id="rId6"/>
    <p:sldId id="283" r:id="rId7"/>
    <p:sldId id="285" r:id="rId8"/>
    <p:sldId id="284" r:id="rId9"/>
    <p:sldId id="277" r:id="rId10"/>
    <p:sldId id="278" r:id="rId11"/>
    <p:sldId id="288" r:id="rId12"/>
    <p:sldId id="286" r:id="rId13"/>
    <p:sldId id="287" r:id="rId14"/>
    <p:sldId id="281" r:id="rId15"/>
    <p:sldId id="271" r:id="rId16"/>
    <p:sldId id="289" r:id="rId17"/>
    <p:sldId id="290" r:id="rId18"/>
    <p:sldId id="291" r:id="rId19"/>
    <p:sldId id="294" r:id="rId20"/>
    <p:sldId id="295" r:id="rId21"/>
    <p:sldId id="273" r:id="rId22"/>
  </p:sldIdLst>
  <p:sldSz cx="12188825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599" autoAdjust="0"/>
  </p:normalViewPr>
  <p:slideViewPr>
    <p:cSldViewPr>
      <p:cViewPr varScale="1">
        <p:scale>
          <a:sx n="69" d="100"/>
          <a:sy n="69" d="100"/>
        </p:scale>
        <p:origin x="564" y="52"/>
      </p:cViewPr>
      <p:guideLst>
        <p:guide pos="3839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2838" y="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en-US"/>
              <a:t>01.08.2016</a:t>
            </a:r>
            <a:endParaRPr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01114579-D02A-4B51-B5DF-8EC449F77AC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68126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en-US"/>
              <a:t>01.08.2016</a:t>
            </a:r>
            <a:endParaRPr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/>
          </a:p>
        </p:txBody>
      </p:sp>
      <p:sp>
        <p:nvSpPr>
          <p:cNvPr id="5" name="Заполнитель замето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t>Щелкните, чтобы изменить стили текста образца слайда</a:t>
            </a:r>
          </a:p>
          <a:p>
            <a:pPr lvl="1" rtl="0"/>
            <a:r>
              <a:t>Второй уровень</a:t>
            </a:r>
          </a:p>
          <a:p>
            <a:pPr lvl="2" rtl="0"/>
            <a:r>
              <a:t>Третий уровень</a:t>
            </a:r>
          </a:p>
          <a:p>
            <a:pPr lvl="3" rtl="0"/>
            <a:r>
              <a:t>Четвертый уровень</a:t>
            </a:r>
          </a:p>
          <a:p>
            <a:pPr lvl="4" rtl="0"/>
            <a:r>
              <a:t>Пятый уровень</a:t>
            </a:r>
          </a:p>
        </p:txBody>
      </p:sp>
      <p:sp>
        <p:nvSpPr>
          <p:cNvPr id="6" name="Заполнитель нижне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C6074690-7256-4BB9-AC0F-97AEAE8CDEC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4261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76792" y="1905003"/>
            <a:ext cx="9435241" cy="1625599"/>
          </a:xfrm>
        </p:spPr>
        <p:txBody>
          <a:bodyPr rtlCol="0">
            <a:normAutofit/>
          </a:bodyPr>
          <a:lstStyle>
            <a:lvl1pPr algn="ctr" rtl="0">
              <a:lnSpc>
                <a:spcPct val="90000"/>
              </a:lnSpc>
              <a:defRPr sz="4800">
                <a:solidFill>
                  <a:schemeClr val="tx2"/>
                </a:solidFill>
              </a:defRPr>
            </a:lvl1pPr>
          </a:lstStyle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82103" y="3657123"/>
            <a:ext cx="9429931" cy="991077"/>
          </a:xfrm>
        </p:spPr>
        <p:txBody>
          <a:bodyPr rtlCol="0">
            <a:normAutofit/>
          </a:bodyPr>
          <a:lstStyle>
            <a:lvl1pPr marL="0" indent="0" algn="ctr" rtl="0">
              <a:spcBef>
                <a:spcPts val="0"/>
              </a:spcBef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>
                <a:solidFill>
                  <a:schemeClr val="tx2"/>
                </a:solidFill>
              </a:defRPr>
            </a:lvl1pPr>
          </a:lstStyle>
          <a:p>
            <a:pPr rtl="0"/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>
                <a:solidFill>
                  <a:schemeClr val="tx2"/>
                </a:solidFill>
              </a:defRPr>
            </a:lvl1pPr>
          </a:lstStyle>
          <a:p>
            <a:pPr rtl="0"/>
            <a:r>
              <a:rPr lang="en-US"/>
              <a:t>01.08.2016</a:t>
            </a:r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>
                <a:solidFill>
                  <a:schemeClr val="tx2"/>
                </a:solidFill>
              </a:defRPr>
            </a:lvl1pPr>
          </a:lstStyle>
          <a:p>
            <a:pPr rtl="0"/>
            <a:fld id="{DF28FB93-0A08-4E7D-8E63-9EFA29F1E093}" type="slidenum">
              <a:rPr/>
              <a:pPr/>
              <a:t>‹#›</a:t>
            </a:fld>
            <a:endParaRPr/>
          </a:p>
        </p:txBody>
      </p:sp>
      <p:grpSp>
        <p:nvGrpSpPr>
          <p:cNvPr id="7" name="Группа 6"/>
          <p:cNvGrpSpPr/>
          <p:nvPr/>
        </p:nvGrpSpPr>
        <p:grpSpPr>
          <a:xfrm>
            <a:off x="1218882" y="1600200"/>
            <a:ext cx="9739746" cy="73152"/>
            <a:chOff x="914400" y="1200150"/>
            <a:chExt cx="7306712" cy="54864"/>
          </a:xfrm>
        </p:grpSpPr>
        <p:sp>
          <p:nvSpPr>
            <p:cNvPr id="8" name="Овал 7"/>
            <p:cNvSpPr/>
            <p:nvPr/>
          </p:nvSpPr>
          <p:spPr>
            <a:xfrm>
              <a:off x="8166248" y="12001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/>
            </a:p>
          </p:txBody>
        </p:sp>
        <p:sp>
          <p:nvSpPr>
            <p:cNvPr id="9" name="Овал 8"/>
            <p:cNvSpPr/>
            <p:nvPr/>
          </p:nvSpPr>
          <p:spPr>
            <a:xfrm>
              <a:off x="914400" y="12001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/>
            </a:p>
          </p:txBody>
        </p:sp>
        <p:grpSp>
          <p:nvGrpSpPr>
            <p:cNvPr id="10" name="Группа 9"/>
            <p:cNvGrpSpPr/>
            <p:nvPr/>
          </p:nvGrpSpPr>
          <p:grpSpPr>
            <a:xfrm>
              <a:off x="1036847" y="1207626"/>
              <a:ext cx="7074290" cy="38998"/>
              <a:chOff x="2141408" y="1752956"/>
              <a:chExt cx="7315200" cy="38998"/>
            </a:xfrm>
            <a:solidFill>
              <a:schemeClr val="tx2"/>
            </a:solidFill>
          </p:grpSpPr>
          <p:cxnSp>
            <p:nvCxnSpPr>
              <p:cNvPr id="11" name="Прямая соединительная линия 10"/>
              <p:cNvCxnSpPr/>
              <p:nvPr/>
            </p:nvCxnSpPr>
            <p:spPr>
              <a:xfrm>
                <a:off x="2141408" y="1752956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Прямая соединительная линия 11"/>
              <p:cNvCxnSpPr/>
              <p:nvPr/>
            </p:nvCxnSpPr>
            <p:spPr>
              <a:xfrm>
                <a:off x="2141408" y="1791954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3" name="Группа 12"/>
          <p:cNvGrpSpPr/>
          <p:nvPr/>
        </p:nvGrpSpPr>
        <p:grpSpPr>
          <a:xfrm>
            <a:off x="1218882" y="4851400"/>
            <a:ext cx="9739746" cy="73152"/>
            <a:chOff x="914400" y="3638550"/>
            <a:chExt cx="7306712" cy="54864"/>
          </a:xfrm>
        </p:grpSpPr>
        <p:sp>
          <p:nvSpPr>
            <p:cNvPr id="14" name="Овал 13"/>
            <p:cNvSpPr/>
            <p:nvPr/>
          </p:nvSpPr>
          <p:spPr>
            <a:xfrm>
              <a:off x="8166248" y="36385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/>
            </a:p>
          </p:txBody>
        </p:sp>
        <p:sp>
          <p:nvSpPr>
            <p:cNvPr id="15" name="Овал 14"/>
            <p:cNvSpPr/>
            <p:nvPr/>
          </p:nvSpPr>
          <p:spPr>
            <a:xfrm>
              <a:off x="914400" y="36385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/>
            </a:p>
          </p:txBody>
        </p:sp>
        <p:grpSp>
          <p:nvGrpSpPr>
            <p:cNvPr id="16" name="Группа 15"/>
            <p:cNvGrpSpPr/>
            <p:nvPr/>
          </p:nvGrpSpPr>
          <p:grpSpPr>
            <a:xfrm>
              <a:off x="1036847" y="3646026"/>
              <a:ext cx="7074290" cy="38998"/>
              <a:chOff x="2141408" y="1752956"/>
              <a:chExt cx="7315200" cy="38998"/>
            </a:xfrm>
            <a:solidFill>
              <a:schemeClr val="tx2"/>
            </a:solidFill>
          </p:grpSpPr>
          <p:cxnSp>
            <p:nvCxnSpPr>
              <p:cNvPr id="17" name="Прямая соединительная линия 16"/>
              <p:cNvCxnSpPr/>
              <p:nvPr/>
            </p:nvCxnSpPr>
            <p:spPr>
              <a:xfrm>
                <a:off x="2141408" y="1752956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Прямая соединительная линия 17"/>
              <p:cNvCxnSpPr/>
              <p:nvPr/>
            </p:nvCxnSpPr>
            <p:spPr>
              <a:xfrm>
                <a:off x="2141408" y="1791954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7437643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 baseline="0"/>
            </a:lvl8pPr>
            <a:lvl9pPr algn="l" rtl="0">
              <a:defRPr baseline="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01.08.2016</a:t>
            </a:r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23223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834563" y="434975"/>
            <a:ext cx="1168400" cy="5661025"/>
          </a:xfrm>
        </p:spPr>
        <p:txBody>
          <a:bodyPr vert="eaVert"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17613" y="434975"/>
            <a:ext cx="8413750" cy="5661025"/>
          </a:xfrm>
        </p:spPr>
        <p:txBody>
          <a:bodyPr vert="eaVert"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 baseline="0"/>
            </a:lvl8pPr>
            <a:lvl9pPr algn="l" rtl="0">
              <a:defRPr baseline="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01.08.2016</a:t>
            </a:r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85700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 важных_изображения (текст 0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Рисунок 16">
            <a:extLst>
              <a:ext uri="{FF2B5EF4-FFF2-40B4-BE49-F238E27FC236}">
                <a16:creationId xmlns:a16="http://schemas.microsoft.com/office/drawing/2014/main" xmlns="" id="{D935D313-376E-4CA0-9732-D0CACCC07FA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462617" y="0"/>
            <a:ext cx="5726208" cy="6858000"/>
          </a:xfrm>
          <a:custGeom>
            <a:avLst/>
            <a:gdLst>
              <a:gd name="connsiteX0" fmla="*/ 1708150 w 5727700"/>
              <a:gd name="connsiteY0" fmla="*/ 0 h 6858000"/>
              <a:gd name="connsiteX1" fmla="*/ 5727700 w 5727700"/>
              <a:gd name="connsiteY1" fmla="*/ 0 h 6858000"/>
              <a:gd name="connsiteX2" fmla="*/ 5727700 w 5727700"/>
              <a:gd name="connsiteY2" fmla="*/ 6858000 h 6858000"/>
              <a:gd name="connsiteX3" fmla="*/ 0 w 5727700"/>
              <a:gd name="connsiteY3" fmla="*/ 6858000 h 6858000"/>
              <a:gd name="connsiteX4" fmla="*/ 0 w 5727700"/>
              <a:gd name="connsiteY4" fmla="*/ 68326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27700" h="6858000">
                <a:moveTo>
                  <a:pt x="1708150" y="0"/>
                </a:moveTo>
                <a:lnTo>
                  <a:pt x="5727700" y="0"/>
                </a:lnTo>
                <a:lnTo>
                  <a:pt x="5727700" y="6858000"/>
                </a:lnTo>
                <a:lnTo>
                  <a:pt x="0" y="6858000"/>
                </a:lnTo>
                <a:lnTo>
                  <a:pt x="0" y="6832600"/>
                </a:lnTo>
                <a:close/>
              </a:path>
            </a:pathLst>
          </a:custGeom>
        </p:spPr>
        <p:txBody>
          <a:bodyPr vert="horz" wrap="square" lIns="91440" tIns="45720" rIns="91440" bIns="45720" rtlCol="0" anchor="ctr" anchorCtr="1">
            <a:noAutofit/>
          </a:bodyPr>
          <a:lstStyle>
            <a:lvl1pPr marL="0" indent="0">
              <a:buNone/>
              <a:defRPr lang="en-GB" sz="1799"/>
            </a:lvl1pPr>
          </a:lstStyle>
          <a:p>
            <a:pPr marL="228531" lvl="0" indent="-228531" algn="ctr" rtl="0"/>
            <a:r>
              <a:rPr lang="ru-RU" noProof="0"/>
              <a:t>Добавить изображение</a:t>
            </a:r>
          </a:p>
        </p:txBody>
      </p:sp>
      <p:sp>
        <p:nvSpPr>
          <p:cNvPr id="12" name="Рисунок 11">
            <a:extLst>
              <a:ext uri="{FF2B5EF4-FFF2-40B4-BE49-F238E27FC236}">
                <a16:creationId xmlns:a16="http://schemas.microsoft.com/office/drawing/2014/main" xmlns="" id="{83A2DEF1-03FF-475D-994A-6FC6FB1414F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8085198" cy="6858000"/>
          </a:xfrm>
          <a:custGeom>
            <a:avLst/>
            <a:gdLst>
              <a:gd name="connsiteX0" fmla="*/ 0 w 8087304"/>
              <a:gd name="connsiteY0" fmla="*/ 0 h 6858000"/>
              <a:gd name="connsiteX1" fmla="*/ 8087304 w 8087304"/>
              <a:gd name="connsiteY1" fmla="*/ 0 h 6858000"/>
              <a:gd name="connsiteX2" fmla="*/ 8087304 w 8087304"/>
              <a:gd name="connsiteY2" fmla="*/ 7620 h 6858000"/>
              <a:gd name="connsiteX3" fmla="*/ 6368365 w 8087304"/>
              <a:gd name="connsiteY3" fmla="*/ 6858000 h 6858000"/>
              <a:gd name="connsiteX4" fmla="*/ 0 w 8087304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87304" h="6858000">
                <a:moveTo>
                  <a:pt x="0" y="0"/>
                </a:moveTo>
                <a:lnTo>
                  <a:pt x="8087304" y="0"/>
                </a:lnTo>
                <a:lnTo>
                  <a:pt x="8087304" y="7620"/>
                </a:lnTo>
                <a:lnTo>
                  <a:pt x="6368365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 rtlCol="0" anchor="ctr" anchorCtr="1">
            <a:noAutofit/>
          </a:bodyPr>
          <a:lstStyle>
            <a:lvl1pPr marL="0" marR="0" indent="0" algn="ctr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799"/>
            </a:lvl1pPr>
          </a:lstStyle>
          <a:p>
            <a:pPr marL="285664" marR="0" lvl="0" indent="-285664" algn="ctr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noProof="0"/>
              <a:t>Добавить изображение</a:t>
            </a:r>
          </a:p>
        </p:txBody>
      </p:sp>
      <p:sp>
        <p:nvSpPr>
          <p:cNvPr id="13" name="Текст 12">
            <a:extLst>
              <a:ext uri="{FF2B5EF4-FFF2-40B4-BE49-F238E27FC236}">
                <a16:creationId xmlns:a16="http://schemas.microsoft.com/office/drawing/2014/main" xmlns="" id="{B48BA177-B717-42B2-884C-04576C2034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85382" y="5047107"/>
            <a:ext cx="5004310" cy="1005840"/>
          </a:xfrm>
        </p:spPr>
        <p:txBody>
          <a:bodyPr vert="horz" wrap="square" lIns="0" tIns="45720" rIns="0" bIns="45720" rtlCol="0" anchor="t">
            <a:noAutofit/>
          </a:bodyPr>
          <a:lstStyle>
            <a:lvl1pPr marL="0" indent="0">
              <a:buNone/>
              <a:defRPr lang="en-US" sz="160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57133" lvl="0" indent="-285664" rtl="0">
              <a:lnSpc>
                <a:spcPct val="100000"/>
              </a:lnSpc>
              <a:spcBef>
                <a:spcPct val="0"/>
              </a:spcBef>
            </a:pPr>
            <a:r>
              <a:rPr lang="ru-RU" noProof="0" smtClean="0"/>
              <a:t>Образец текста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382" y="4081468"/>
            <a:ext cx="5004310" cy="822960"/>
          </a:xfrm>
        </p:spPr>
        <p:txBody>
          <a:bodyPr vert="horz" wrap="square" lIns="0" tIns="45720" rIns="91440" bIns="45720" rtlCol="0" anchor="t">
            <a:noAutofit/>
          </a:bodyPr>
          <a:lstStyle>
            <a:lvl1pPr marL="0" indent="0">
              <a:buFont typeface="Arial" panose="020B0604020202020204" pitchFamily="34" charset="0"/>
              <a:buNone/>
              <a:defRPr lang="en-GB" sz="2399" dirty="0">
                <a:solidFill>
                  <a:schemeClr val="tx1"/>
                </a:solidFill>
                <a:latin typeface="Corbel" panose="020B0503020204020204" pitchFamily="34" charset="0"/>
              </a:defRPr>
            </a:lvl1pPr>
          </a:lstStyle>
          <a:p>
            <a:pPr marL="0" lvl="0" rtl="0">
              <a:lnSpc>
                <a:spcPct val="100000"/>
              </a:lnSpc>
            </a:pPr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20" name="Номер слайда 7">
            <a:extLst>
              <a:ext uri="{FF2B5EF4-FFF2-40B4-BE49-F238E27FC236}">
                <a16:creationId xmlns:a16="http://schemas.microsoft.com/office/drawing/2014/main" xmlns="" id="{1CEA3362-50AD-4D98-92C4-DA1D8C857A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88322" y="6189346"/>
            <a:ext cx="600817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200" smtClean="0">
                <a:solidFill>
                  <a:schemeClr val="bg1"/>
                </a:solidFill>
              </a:defRPr>
            </a:lvl1pPr>
          </a:lstStyle>
          <a:p>
            <a:pPr algn="ctr" rtl="0"/>
            <a:fld id="{817179DE-9BF3-494C-804F-0C7C90AC8700}" type="slidenum">
              <a:rPr lang="ru-RU" noProof="0" smtClean="0"/>
              <a:pPr algn="ctr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5879728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01.08.2016</a:t>
            </a:r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99062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2030" y="990599"/>
            <a:ext cx="9344765" cy="2235203"/>
          </a:xfrm>
        </p:spPr>
        <p:txBody>
          <a:bodyPr rtlCol="0" anchor="b">
            <a:normAutofit/>
          </a:bodyPr>
          <a:lstStyle>
            <a:lvl1pPr algn="ctr" rtl="0">
              <a:lnSpc>
                <a:spcPct val="90000"/>
              </a:lnSpc>
              <a:defRPr sz="4800" b="0" cap="none" baseline="0"/>
            </a:lvl1pPr>
          </a:lstStyle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22030" y="3733800"/>
            <a:ext cx="9344765" cy="1219200"/>
          </a:xfrm>
        </p:spPr>
        <p:txBody>
          <a:bodyPr rtlCol="0" anchor="t"/>
          <a:lstStyle>
            <a:lvl1pPr marL="0" indent="0" algn="ctr" rtl="0">
              <a:spcBef>
                <a:spcPts val="0"/>
              </a:spcBef>
              <a:buNone/>
              <a:defRPr sz="2000" cap="all" baseline="0">
                <a:solidFill>
                  <a:schemeClr val="tx1"/>
                </a:solidFill>
              </a:defRPr>
            </a:lvl1pPr>
            <a:lvl2pPr marL="4572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01.08.2016</a:t>
            </a:r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/>
              <a:pPr/>
              <a:t>‹#›</a:t>
            </a:fld>
            <a:endParaRPr/>
          </a:p>
        </p:txBody>
      </p:sp>
      <p:grpSp>
        <p:nvGrpSpPr>
          <p:cNvPr id="13" name="Группа 12"/>
          <p:cNvGrpSpPr/>
          <p:nvPr/>
        </p:nvGrpSpPr>
        <p:grpSpPr>
          <a:xfrm>
            <a:off x="3273781" y="3475736"/>
            <a:ext cx="5641265" cy="54864"/>
            <a:chOff x="2455975" y="2588441"/>
            <a:chExt cx="4232051" cy="41148"/>
          </a:xfrm>
        </p:grpSpPr>
        <p:sp>
          <p:nvSpPr>
            <p:cNvPr id="14" name="Овал 13"/>
            <p:cNvSpPr/>
            <p:nvPr/>
          </p:nvSpPr>
          <p:spPr>
            <a:xfrm>
              <a:off x="6642306" y="2588441"/>
              <a:ext cx="45720" cy="41148"/>
            </a:xfrm>
            <a:prstGeom prst="ellipse">
              <a:avLst/>
            </a:prstGeom>
            <a:solidFill>
              <a:schemeClr val="tx1"/>
            </a:solidFill>
            <a:ln w="26425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  <p:sp>
          <p:nvSpPr>
            <p:cNvPr id="15" name="Овал 14"/>
            <p:cNvSpPr/>
            <p:nvPr/>
          </p:nvSpPr>
          <p:spPr>
            <a:xfrm>
              <a:off x="2455975" y="2588441"/>
              <a:ext cx="45720" cy="41148"/>
            </a:xfrm>
            <a:prstGeom prst="ellipse">
              <a:avLst/>
            </a:prstGeom>
            <a:solidFill>
              <a:schemeClr val="tx1"/>
            </a:solidFill>
            <a:ln w="26425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  <p:grpSp>
          <p:nvGrpSpPr>
            <p:cNvPr id="16" name="Группа 15"/>
            <p:cNvGrpSpPr/>
            <p:nvPr/>
          </p:nvGrpSpPr>
          <p:grpSpPr>
            <a:xfrm>
              <a:off x="2563229" y="2594391"/>
              <a:ext cx="4023360" cy="29249"/>
              <a:chOff x="2550323" y="3458731"/>
              <a:chExt cx="4023360" cy="38998"/>
            </a:xfrm>
          </p:grpSpPr>
          <p:cxnSp>
            <p:nvCxnSpPr>
              <p:cNvPr id="17" name="Прямая соединительная линия 16"/>
              <p:cNvCxnSpPr/>
              <p:nvPr/>
            </p:nvCxnSpPr>
            <p:spPr>
              <a:xfrm>
                <a:off x="2550323" y="3458731"/>
                <a:ext cx="4023360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  <p:cxnSp>
            <p:nvCxnSpPr>
              <p:cNvPr id="18" name="Прямая соединительная линия 17"/>
              <p:cNvCxnSpPr/>
              <p:nvPr/>
            </p:nvCxnSpPr>
            <p:spPr>
              <a:xfrm>
                <a:off x="2550323" y="3497729"/>
                <a:ext cx="4023360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</p:grpSp>
      </p:grpSp>
    </p:spTree>
    <p:extLst>
      <p:ext uri="{BB962C8B-B14F-4D97-AF65-F5344CB8AC3E}">
        <p14:creationId xmlns:p14="http://schemas.microsoft.com/office/powerpoint/2010/main" val="552628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типа объек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218883" y="1803400"/>
            <a:ext cx="4773956" cy="42672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800"/>
            </a:lvl6pPr>
            <a:lvl7pPr algn="l" rtl="0">
              <a:defRPr sz="1800"/>
            </a:lvl7pPr>
            <a:lvl8pPr algn="l" rtl="0">
              <a:defRPr sz="1800"/>
            </a:lvl8pPr>
            <a:lvl9pPr algn="l" rtl="0">
              <a:defRPr sz="18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5986" y="1803400"/>
            <a:ext cx="4773956" cy="42672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800"/>
            </a:lvl6pPr>
            <a:lvl7pPr algn="l" rtl="0">
              <a:defRPr sz="1800"/>
            </a:lvl7pPr>
            <a:lvl8pPr algn="l" rtl="0">
              <a:defRPr sz="1800" baseline="0"/>
            </a:lvl8pPr>
            <a:lvl9pPr algn="l" rtl="0">
              <a:defRPr sz="1800" baseline="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01.08.2016</a:t>
            </a:r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60775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22945" y="1803400"/>
            <a:ext cx="4769806" cy="711200"/>
          </a:xfrm>
        </p:spPr>
        <p:txBody>
          <a:bodyPr rtlCol="0" anchor="ctr">
            <a:normAutofit/>
          </a:bodyPr>
          <a:lstStyle>
            <a:lvl1pPr marL="0" indent="0" algn="l" rtl="0">
              <a:lnSpc>
                <a:spcPct val="90000"/>
              </a:lnSpc>
              <a:spcBef>
                <a:spcPts val="0"/>
              </a:spcBef>
              <a:buNone/>
              <a:defRPr sz="20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218883" y="2514600"/>
            <a:ext cx="4773956" cy="3556000"/>
          </a:xfrm>
        </p:spPr>
        <p:txBody>
          <a:bodyPr rtlCol="0">
            <a:normAutofit/>
          </a:bodyPr>
          <a:lstStyle>
            <a:lvl1pPr algn="l" rtl="0">
              <a:spcBef>
                <a:spcPts val="1600"/>
              </a:spcBef>
              <a:defRPr sz="2000"/>
            </a:lvl1pPr>
            <a:lvl2pPr algn="l" rtl="0">
              <a:defRPr sz="18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200049" y="1803400"/>
            <a:ext cx="4769806" cy="711200"/>
          </a:xfrm>
        </p:spPr>
        <p:txBody>
          <a:bodyPr rtlCol="0" anchor="ctr">
            <a:normAutofit/>
          </a:bodyPr>
          <a:lstStyle>
            <a:lvl1pPr marL="0" indent="0" algn="l" rtl="0">
              <a:lnSpc>
                <a:spcPct val="90000"/>
              </a:lnSpc>
              <a:spcBef>
                <a:spcPts val="0"/>
              </a:spcBef>
              <a:buNone/>
              <a:defRPr sz="20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5986" y="2514600"/>
            <a:ext cx="4773956" cy="3556000"/>
          </a:xfrm>
        </p:spPr>
        <p:txBody>
          <a:bodyPr rtlCol="0">
            <a:normAutofit/>
          </a:bodyPr>
          <a:lstStyle>
            <a:lvl1pPr algn="l" rtl="0">
              <a:spcBef>
                <a:spcPts val="1600"/>
              </a:spcBef>
              <a:defRPr sz="2000"/>
            </a:lvl1pPr>
            <a:lvl2pPr algn="l" rtl="0">
              <a:defRPr sz="18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01.08.2016</a:t>
            </a:r>
            <a:endParaRPr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42583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01.08.2016</a:t>
            </a:r>
            <a:endParaRPr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65934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01.08.2016</a:t>
            </a:r>
            <a:endParaRPr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1287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 anchor="b">
            <a:normAutofit/>
          </a:bodyPr>
          <a:lstStyle>
            <a:lvl1pPr algn="l" rtl="0">
              <a:defRPr sz="3200" b="0"/>
            </a:lvl1pPr>
          </a:lstStyle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18883" y="1803400"/>
            <a:ext cx="6602281" cy="4267201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 baseline="0"/>
            </a:lvl8pPr>
            <a:lvl9pPr algn="l" rtl="0">
              <a:defRPr sz="1600" baseline="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Текст 3"/>
          <p:cNvSpPr>
            <a:spLocks noGrp="1"/>
          </p:cNvSpPr>
          <p:nvPr>
            <p:ph type="body" sz="half" idx="2"/>
          </p:nvPr>
        </p:nvSpPr>
        <p:spPr>
          <a:xfrm>
            <a:off x="8125883" y="1803400"/>
            <a:ext cx="2844060" cy="4267201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20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01.08.2016</a:t>
            </a:r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58646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 anchor="b">
            <a:normAutofit/>
          </a:bodyPr>
          <a:lstStyle>
            <a:lvl1pPr algn="l" rtl="0">
              <a:defRPr sz="3200" b="0"/>
            </a:lvl1pPr>
          </a:lstStyle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8" name="Прямоугольник 7"/>
          <p:cNvSpPr/>
          <p:nvPr/>
        </p:nvSpPr>
        <p:spPr>
          <a:xfrm>
            <a:off x="1218883" y="1803400"/>
            <a:ext cx="6602280" cy="4267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/>
          </a:p>
        </p:txBody>
      </p: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/>
          </p:cNvSpPr>
          <p:nvPr>
            <p:ph type="pic" idx="1"/>
          </p:nvPr>
        </p:nvSpPr>
        <p:spPr>
          <a:xfrm>
            <a:off x="1338739" y="1925320"/>
            <a:ext cx="6362567" cy="4023360"/>
          </a:xfrm>
          <a:solidFill>
            <a:schemeClr val="bg2"/>
          </a:solidFill>
        </p:spPr>
        <p:txBody>
          <a:bodyPr tIns="914400" rtlCol="0">
            <a:normAutofit/>
          </a:bodyPr>
          <a:lstStyle>
            <a:lvl1pPr marL="0" indent="0" algn="ctr" rtl="0">
              <a:buNone/>
              <a:defRPr sz="24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ru-RU" smtClean="0"/>
              <a:t>Вставка рисунка</a:t>
            </a:r>
            <a:endParaRPr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125883" y="1803401"/>
            <a:ext cx="2844060" cy="41656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20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01.08.2016</a:t>
            </a:r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05057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0"/>
            <a:ext cx="12188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sz="240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04721" y="301752"/>
            <a:ext cx="11579384" cy="6254496"/>
          </a:xfrm>
          <a:prstGeom prst="roundRect">
            <a:avLst>
              <a:gd name="adj" fmla="val 2341"/>
            </a:avLst>
          </a:prstGeom>
          <a:solidFill>
            <a:srgbClr val="FFFFFF"/>
          </a:solidFill>
          <a:ln>
            <a:noFill/>
          </a:ln>
          <a:effectLst>
            <a:innerShdw blurRad="508000">
              <a:srgbClr val="FFD14B">
                <a:alpha val="69804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1168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t>Стиль образца заголовка</a:t>
            </a:r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1218883" y="1803400"/>
            <a:ext cx="975106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t>Щелкните, чтобы изменить стили текста образца слайда</a:t>
            </a:r>
          </a:p>
          <a:p>
            <a:pPr lvl="1" rtl="0"/>
            <a:r>
              <a:t>Второй уровень</a:t>
            </a:r>
          </a:p>
          <a:p>
            <a:pPr lvl="2" rtl="0"/>
            <a:r>
              <a:t>Третий уровень</a:t>
            </a:r>
          </a:p>
          <a:p>
            <a:pPr lvl="3" rtl="0"/>
            <a:r>
              <a:t>Четвертый уровень</a:t>
            </a:r>
          </a:p>
          <a:p>
            <a:pPr lvl="4" rtl="0"/>
            <a:r>
              <a:t>Пятый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218882" y="6172200"/>
            <a:ext cx="741487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836898" y="6172200"/>
            <a:ext cx="1218883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r>
              <a:rPr lang="en-US"/>
              <a:t>01.08.2016</a:t>
            </a:r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258928" y="6172200"/>
            <a:ext cx="711015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07221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6888" indent="-246888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50392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52144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453896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55648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057400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359152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660904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05780" y="1905003"/>
            <a:ext cx="11161240" cy="1625599"/>
          </a:xfrm>
        </p:spPr>
        <p:txBody>
          <a:bodyPr rtlCol="0">
            <a:noAutofit/>
          </a:bodyPr>
          <a:lstStyle/>
          <a:p>
            <a:pPr rtl="0"/>
            <a:r>
              <a:rPr lang="en-US" sz="6600" b="1" dirty="0" smtClean="0"/>
              <a:t>What teen camps do you know?</a:t>
            </a:r>
            <a:endParaRPr lang="ru" sz="66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82103" y="3657123"/>
            <a:ext cx="9429931" cy="1428061"/>
          </a:xfrm>
        </p:spPr>
        <p:txBody>
          <a:bodyPr rtlCol="0">
            <a:normAutofit fontScale="92500" lnSpcReduction="20000"/>
          </a:bodyPr>
          <a:lstStyle/>
          <a:p>
            <a:pPr rtl="0"/>
            <a:r>
              <a:rPr lang="en-US" sz="2600" dirty="0" smtClean="0"/>
              <a:t>Teen camps - </a:t>
            </a:r>
            <a:r>
              <a:rPr lang="ru-RU" sz="2600" dirty="0" smtClean="0"/>
              <a:t> подростковый лагерь</a:t>
            </a:r>
            <a:endParaRPr lang="en-US" sz="2600" dirty="0" smtClean="0"/>
          </a:p>
          <a:p>
            <a:pPr rtl="0"/>
            <a:endParaRPr lang="en-US" sz="4800" b="1" dirty="0" smtClean="0"/>
          </a:p>
          <a:p>
            <a:pPr rtl="0"/>
            <a:r>
              <a:rPr lang="en-US" sz="4800" b="1" dirty="0" smtClean="0"/>
              <a:t>What shall we do there?</a:t>
            </a:r>
          </a:p>
          <a:p>
            <a:pPr rtl="0"/>
            <a:endParaRPr lang="ru" sz="4800" b="1" dirty="0"/>
          </a:p>
        </p:txBody>
      </p:sp>
    </p:spTree>
    <p:extLst>
      <p:ext uri="{BB962C8B-B14F-4D97-AF65-F5344CB8AC3E}">
        <p14:creationId xmlns:p14="http://schemas.microsoft.com/office/powerpoint/2010/main" val="2707543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ctr" rtl="0"/>
            <a:r>
              <a:rPr lang="en-US" sz="4400" b="1" dirty="0" smtClean="0"/>
              <a:t>Inviting</a:t>
            </a:r>
            <a:endParaRPr lang="ru" sz="4400" b="1" dirty="0"/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rtl="0"/>
            <a:r>
              <a:rPr lang="en-US" sz="4400" b="1" dirty="0" smtClean="0"/>
              <a:t>How about going to  a Tech camp? </a:t>
            </a:r>
          </a:p>
          <a:p>
            <a:pPr rtl="0"/>
            <a:r>
              <a:rPr lang="en-US" sz="4400" b="1" dirty="0" smtClean="0"/>
              <a:t>Great idea!</a:t>
            </a:r>
            <a:endParaRPr lang="ru" sz="4400" b="1" dirty="0"/>
          </a:p>
          <a:p>
            <a:pPr rtl="0"/>
            <a:r>
              <a:rPr lang="en-US" sz="4400" b="1" dirty="0" smtClean="0"/>
              <a:t>What will you do there?</a:t>
            </a:r>
          </a:p>
          <a:p>
            <a:pPr rtl="0"/>
            <a:r>
              <a:rPr lang="en-US" sz="4400" b="1" dirty="0" smtClean="0"/>
              <a:t>I will….</a:t>
            </a:r>
            <a:endParaRPr lang="ru" sz="4400" b="1" dirty="0"/>
          </a:p>
          <a:p>
            <a:pPr marL="0" indent="0" rtl="0">
              <a:buNone/>
            </a:pPr>
            <a:endParaRPr lang="ru" sz="4400" b="1" dirty="0"/>
          </a:p>
        </p:txBody>
      </p:sp>
    </p:spTree>
    <p:extLst>
      <p:ext uri="{BB962C8B-B14F-4D97-AF65-F5344CB8AC3E}">
        <p14:creationId xmlns:p14="http://schemas.microsoft.com/office/powerpoint/2010/main" val="2614317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5820" y="404664"/>
            <a:ext cx="4248472" cy="1008112"/>
          </a:xfrm>
        </p:spPr>
        <p:txBody>
          <a:bodyPr rtlCol="0">
            <a:normAutofit fontScale="90000"/>
          </a:bodyPr>
          <a:lstStyle/>
          <a:p>
            <a:pPr rtl="0"/>
            <a:r>
              <a:rPr lang="en-US" dirty="0" smtClean="0"/>
              <a:t> </a:t>
            </a:r>
            <a:br>
              <a:rPr lang="en-US" dirty="0" smtClean="0"/>
            </a:br>
            <a:r>
              <a:rPr lang="en-US" sz="2400" dirty="0" smtClean="0"/>
              <a:t>You can see exchanges. Read them and translate.</a:t>
            </a:r>
            <a:br>
              <a:rPr lang="en-US" sz="2400" dirty="0" smtClean="0"/>
            </a:br>
            <a:r>
              <a:rPr lang="en-US" sz="2400" dirty="0" smtClean="0"/>
              <a:t> Then put them to the dialogue. </a:t>
            </a:r>
            <a:endParaRPr lang="ru" dirty="0"/>
          </a:p>
        </p:txBody>
      </p:sp>
      <p:sp>
        <p:nvSpPr>
          <p:cNvPr id="10" name="Объект 9"/>
          <p:cNvSpPr>
            <a:spLocks noGrp="1"/>
          </p:cNvSpPr>
          <p:nvPr>
            <p:ph sz="half" idx="1"/>
          </p:nvPr>
        </p:nvSpPr>
        <p:spPr>
          <a:xfrm>
            <a:off x="981844" y="1600200"/>
            <a:ext cx="4773956" cy="4781128"/>
          </a:xfrm>
        </p:spPr>
        <p:txBody>
          <a:bodyPr rtlCol="0">
            <a:noAutofit/>
          </a:bodyPr>
          <a:lstStyle/>
          <a:p>
            <a:pPr marL="457200" indent="-457200" rtl="0">
              <a:buFont typeface="+mj-lt"/>
              <a:buAutoNum type="alphaUcPeriod"/>
            </a:pPr>
            <a:r>
              <a:rPr lang="en-US" b="1" dirty="0" smtClean="0"/>
              <a:t>No, I haven’t.</a:t>
            </a:r>
          </a:p>
          <a:p>
            <a:pPr marL="457200" indent="-457200" rtl="0">
              <a:buFont typeface="+mj-lt"/>
              <a:buAutoNum type="alphaUcPeriod"/>
            </a:pPr>
            <a:r>
              <a:rPr lang="en-US" b="1" dirty="0" smtClean="0"/>
              <a:t>Where are you going?</a:t>
            </a:r>
          </a:p>
          <a:p>
            <a:pPr marL="457200" indent="-457200" rtl="0">
              <a:buFont typeface="+mj-lt"/>
              <a:buAutoNum type="alphaUcPeriod"/>
            </a:pPr>
            <a:r>
              <a:rPr lang="en-US" b="1" dirty="0" smtClean="0"/>
              <a:t>How?</a:t>
            </a:r>
          </a:p>
          <a:p>
            <a:pPr marL="457200" indent="-457200" rtl="0">
              <a:buFont typeface="+mj-lt"/>
              <a:buAutoNum type="alphaUcPeriod"/>
            </a:pPr>
            <a:r>
              <a:rPr lang="en-US" b="1" dirty="0" smtClean="0"/>
              <a:t>Of course!</a:t>
            </a:r>
          </a:p>
          <a:p>
            <a:pPr marL="457200" indent="-457200" rtl="0">
              <a:buFont typeface="+mj-lt"/>
              <a:buAutoNum type="alphaUcPeriod"/>
            </a:pPr>
            <a:r>
              <a:rPr lang="en-US" b="1" dirty="0" smtClean="0"/>
              <a:t>What’s that all about?</a:t>
            </a:r>
          </a:p>
          <a:p>
            <a:pPr marL="457200" indent="-457200" rtl="0">
              <a:buFont typeface="+mj-lt"/>
              <a:buAutoNum type="alphaUcPeriod"/>
            </a:pPr>
            <a:r>
              <a:rPr lang="en-US" b="1" dirty="0" smtClean="0"/>
              <a:t>What time?</a:t>
            </a:r>
          </a:p>
          <a:p>
            <a:pPr marL="457200" indent="-457200" rtl="0">
              <a:buFont typeface="+mj-lt"/>
              <a:buAutoNum type="alphaUcPeriod"/>
            </a:pPr>
            <a:r>
              <a:rPr lang="en-US" b="1" dirty="0" smtClean="0"/>
              <a:t>Thanks, but I’m afraid I can’t.</a:t>
            </a:r>
          </a:p>
          <a:p>
            <a:pPr marL="457200" indent="-457200" rtl="0">
              <a:buFont typeface="+mj-lt"/>
              <a:buAutoNum type="alphaUcPeriod"/>
            </a:pPr>
            <a:r>
              <a:rPr lang="en-US" b="1" dirty="0" smtClean="0"/>
              <a:t>That’s a great idea!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66420" y="476672"/>
            <a:ext cx="5184576" cy="597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259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dirty="0"/>
              <a:t>Добавить заголовок слайда </a:t>
            </a:r>
            <a:r>
              <a:rPr lang="ru" dirty="0"/>
              <a:t>2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053852" y="1016000"/>
            <a:ext cx="8928992" cy="4921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297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dirty="0"/>
              <a:t>Добавить заголовок слайда </a:t>
            </a:r>
            <a:r>
              <a:rPr lang="ru" dirty="0"/>
              <a:t>2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053852" y="1124744"/>
            <a:ext cx="8784976" cy="4981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007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ctr" rtl="0"/>
            <a:r>
              <a:rPr lang="en-US" dirty="0" smtClean="0"/>
              <a:t>Use </a:t>
            </a:r>
            <a:r>
              <a:rPr lang="en-US" b="1" dirty="0" smtClean="0"/>
              <a:t>already, just, before, ever, never, yet</a:t>
            </a:r>
            <a:endParaRPr lang="ru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228592" y="1600200"/>
            <a:ext cx="8763961" cy="4657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246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ctr" rtl="0"/>
            <a:endParaRPr lang="ru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053851" y="431800"/>
            <a:ext cx="9916091" cy="6093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429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7287" y="3770366"/>
            <a:ext cx="345510" cy="25913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05" y="893"/>
            <a:ext cx="11644022" cy="6856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920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00" r="23900"/>
          <a:stretch>
            <a:fillRect/>
          </a:stretch>
        </p:blipFill>
        <p:spPr/>
      </p:pic>
      <p:pic>
        <p:nvPicPr>
          <p:cNvPr id="8" name="Рисунок 7"/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4" r="5704"/>
          <a:stretch>
            <a:fillRect/>
          </a:stretch>
        </p:blipFill>
        <p:spPr/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00" r="23900"/>
          <a:stretch>
            <a:fillRect/>
          </a:stretch>
        </p:blipFill>
        <p:spPr>
          <a:xfrm>
            <a:off x="6614977" y="153253"/>
            <a:ext cx="5726208" cy="6856214"/>
          </a:xfrm>
          <a:custGeom>
            <a:avLst/>
            <a:gdLst>
              <a:gd name="connsiteX0" fmla="*/ 1708150 w 5727700"/>
              <a:gd name="connsiteY0" fmla="*/ 0 h 6858000"/>
              <a:gd name="connsiteX1" fmla="*/ 5727700 w 5727700"/>
              <a:gd name="connsiteY1" fmla="*/ 0 h 6858000"/>
              <a:gd name="connsiteX2" fmla="*/ 5727700 w 5727700"/>
              <a:gd name="connsiteY2" fmla="*/ 6858000 h 6858000"/>
              <a:gd name="connsiteX3" fmla="*/ 0 w 5727700"/>
              <a:gd name="connsiteY3" fmla="*/ 6858000 h 6858000"/>
              <a:gd name="connsiteX4" fmla="*/ 0 w 5727700"/>
              <a:gd name="connsiteY4" fmla="*/ 68326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27700" h="6858000">
                <a:moveTo>
                  <a:pt x="1708150" y="0"/>
                </a:moveTo>
                <a:lnTo>
                  <a:pt x="5727700" y="0"/>
                </a:lnTo>
                <a:lnTo>
                  <a:pt x="5727700" y="6858000"/>
                </a:lnTo>
                <a:lnTo>
                  <a:pt x="0" y="6858000"/>
                </a:lnTo>
                <a:lnTo>
                  <a:pt x="0" y="6832600"/>
                </a:lnTo>
                <a:close/>
              </a:path>
            </a:pathLst>
          </a:cu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4" r="5704"/>
          <a:stretch>
            <a:fillRect/>
          </a:stretch>
        </p:blipFill>
        <p:spPr>
          <a:xfrm>
            <a:off x="76180" y="153253"/>
            <a:ext cx="8085198" cy="6856214"/>
          </a:xfrm>
          <a:custGeom>
            <a:avLst/>
            <a:gdLst>
              <a:gd name="connsiteX0" fmla="*/ 0 w 8087304"/>
              <a:gd name="connsiteY0" fmla="*/ 0 h 6858000"/>
              <a:gd name="connsiteX1" fmla="*/ 8087304 w 8087304"/>
              <a:gd name="connsiteY1" fmla="*/ 0 h 6858000"/>
              <a:gd name="connsiteX2" fmla="*/ 8087304 w 8087304"/>
              <a:gd name="connsiteY2" fmla="*/ 7620 h 6858000"/>
              <a:gd name="connsiteX3" fmla="*/ 6368365 w 8087304"/>
              <a:gd name="connsiteY3" fmla="*/ 6858000 h 6858000"/>
              <a:gd name="connsiteX4" fmla="*/ 0 w 8087304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87304" h="6858000">
                <a:moveTo>
                  <a:pt x="0" y="0"/>
                </a:moveTo>
                <a:lnTo>
                  <a:pt x="8087304" y="0"/>
                </a:lnTo>
                <a:lnTo>
                  <a:pt x="8087304" y="7620"/>
                </a:lnTo>
                <a:lnTo>
                  <a:pt x="636836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17453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3819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8883" y="431800"/>
            <a:ext cx="5163561" cy="1168400"/>
          </a:xfrm>
        </p:spPr>
        <p:txBody>
          <a:bodyPr rtlCol="0">
            <a:normAutofit/>
          </a:bodyPr>
          <a:lstStyle/>
          <a:p>
            <a:pPr algn="ctr" rtl="0"/>
            <a:r>
              <a:rPr lang="en-US" sz="5400" b="1" dirty="0" smtClean="0"/>
              <a:t>TEEEN CAMPS:</a:t>
            </a:r>
            <a:endParaRPr lang="ru" sz="5400" b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4413" y="431800"/>
            <a:ext cx="6071851" cy="6285667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929562" y="548680"/>
            <a:ext cx="5069506" cy="6168787"/>
          </a:xfrm>
        </p:spPr>
        <p:txBody>
          <a:bodyPr rtlCol="0">
            <a:normAutofit/>
          </a:bodyPr>
          <a:lstStyle/>
          <a:p>
            <a:pPr algn="ctr" rtl="0"/>
            <a:endParaRPr lang="en-US" sz="3600" b="1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flipH="1">
            <a:off x="1112443" y="1957260"/>
            <a:ext cx="212879" cy="4023360"/>
          </a:xfrm>
        </p:spPr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267" y="1779349"/>
            <a:ext cx="6092295" cy="4379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912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ctr" rtl="0"/>
            <a:r>
              <a:rPr lang="en-US" sz="5400" b="1" dirty="0" smtClean="0"/>
              <a:t>TECH CAMP</a:t>
            </a:r>
            <a:endParaRPr lang="ru" sz="5400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 rtlCol="0">
            <a:normAutofit fontScale="92500"/>
          </a:bodyPr>
          <a:lstStyle/>
          <a:p>
            <a:pPr algn="ctr" rtl="0"/>
            <a:r>
              <a:rPr lang="en-US" sz="3600" b="1" dirty="0" smtClean="0"/>
              <a:t>Make a video game</a:t>
            </a:r>
          </a:p>
          <a:p>
            <a:pPr algn="ctr" rtl="0"/>
            <a:r>
              <a:rPr lang="en-US" sz="3600" b="1" dirty="0" smtClean="0"/>
              <a:t>Make a robot</a:t>
            </a:r>
          </a:p>
          <a:p>
            <a:pPr algn="ctr" rtl="0"/>
            <a:r>
              <a:rPr lang="en-US" sz="3600" b="1" dirty="0" smtClean="0"/>
              <a:t>Make a webpage</a:t>
            </a:r>
          </a:p>
          <a:p>
            <a:pPr algn="ctr" rtl="0"/>
            <a:r>
              <a:rPr lang="en-US" sz="3600" b="1" dirty="0" smtClean="0"/>
              <a:t>Have IT classes</a:t>
            </a:r>
            <a:endParaRPr lang="en-US" sz="3600" b="1" dirty="0"/>
          </a:p>
        </p:txBody>
      </p:sp>
      <p:pic>
        <p:nvPicPr>
          <p:cNvPr id="6" name="Рисунок 5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7" r="752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18348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ctr" rtl="0"/>
            <a:r>
              <a:rPr lang="en-US" sz="4800" b="1" dirty="0" smtClean="0"/>
              <a:t>ADVENTURE CAMP</a:t>
            </a:r>
            <a:endParaRPr lang="ru" sz="4800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 rtlCol="0">
            <a:normAutofit/>
          </a:bodyPr>
          <a:lstStyle/>
          <a:p>
            <a:pPr rtl="0"/>
            <a:r>
              <a:rPr lang="en-US" sz="3200" b="1" dirty="0" smtClean="0"/>
              <a:t>Go rafting</a:t>
            </a:r>
          </a:p>
          <a:p>
            <a:pPr rtl="0"/>
            <a:r>
              <a:rPr lang="en-US" sz="3200" b="1" dirty="0" smtClean="0"/>
              <a:t>Go hiking</a:t>
            </a:r>
          </a:p>
          <a:p>
            <a:pPr rtl="0"/>
            <a:r>
              <a:rPr lang="en-US" sz="3200" b="1" dirty="0" smtClean="0"/>
              <a:t>Make a tree house</a:t>
            </a:r>
          </a:p>
          <a:p>
            <a:pPr rtl="0"/>
            <a:r>
              <a:rPr lang="en-US" sz="3200" b="1" dirty="0" smtClean="0"/>
              <a:t>Play sports</a:t>
            </a:r>
            <a:endParaRPr lang="en-US" sz="3200" b="1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89" b="528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189103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ctr" rtl="0"/>
            <a:r>
              <a:rPr lang="en-US" sz="5400" b="1" dirty="0" smtClean="0"/>
              <a:t>ART CAMP</a:t>
            </a:r>
            <a:endParaRPr lang="ru" sz="5400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966620" y="1016000"/>
            <a:ext cx="2844060" cy="5221312"/>
          </a:xfrm>
        </p:spPr>
        <p:txBody>
          <a:bodyPr rtlCol="0">
            <a:normAutofit lnSpcReduction="10000"/>
          </a:bodyPr>
          <a:lstStyle/>
          <a:p>
            <a:pPr algn="ctr" rtl="0"/>
            <a:r>
              <a:rPr lang="en-US" sz="3600" b="1" dirty="0" smtClean="0"/>
              <a:t>Have dancing classes</a:t>
            </a:r>
          </a:p>
          <a:p>
            <a:pPr algn="ctr" rtl="0"/>
            <a:r>
              <a:rPr lang="en-US" sz="3600" b="1" dirty="0" smtClean="0"/>
              <a:t>Have acting classes</a:t>
            </a:r>
          </a:p>
          <a:p>
            <a:pPr algn="ctr" rtl="0"/>
            <a:r>
              <a:rPr lang="en-US" sz="3600" b="1" dirty="0" smtClean="0"/>
              <a:t>Have painting classes</a:t>
            </a:r>
          </a:p>
          <a:p>
            <a:pPr algn="ctr" rtl="0"/>
            <a:r>
              <a:rPr lang="en-US" sz="3600" b="1" dirty="0" smtClean="0"/>
              <a:t>Play an instrument</a:t>
            </a:r>
            <a:endParaRPr lang="en-US" sz="3600" b="1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5" b="393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41544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ctr" rtl="0"/>
            <a:r>
              <a:rPr lang="en-US" sz="5400" b="1" dirty="0" smtClean="0"/>
              <a:t>SPORTS CAMP </a:t>
            </a:r>
            <a:endParaRPr lang="ru" sz="5400" b="1" dirty="0"/>
          </a:p>
        </p:txBody>
      </p:sp>
      <p:pic>
        <p:nvPicPr>
          <p:cNvPr id="3" name="Рисунок 2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99" b="8199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125883" y="1196752"/>
            <a:ext cx="2844060" cy="4772249"/>
          </a:xfrm>
        </p:spPr>
        <p:txBody>
          <a:bodyPr rtlCol="0">
            <a:normAutofit/>
          </a:bodyPr>
          <a:lstStyle/>
          <a:p>
            <a:pPr rtl="0"/>
            <a:r>
              <a:rPr lang="en-US" sz="3600" b="1" dirty="0" smtClean="0"/>
              <a:t>Play volleyball</a:t>
            </a:r>
          </a:p>
          <a:p>
            <a:pPr rtl="0"/>
            <a:r>
              <a:rPr lang="en-US" sz="3600" b="1" dirty="0" smtClean="0"/>
              <a:t>Play basketball</a:t>
            </a:r>
            <a:endParaRPr lang="en-US" sz="3600" b="1" dirty="0"/>
          </a:p>
          <a:p>
            <a:pPr rtl="0"/>
            <a:r>
              <a:rPr lang="en-US" sz="3600" b="1" dirty="0" smtClean="0"/>
              <a:t>Play football</a:t>
            </a:r>
          </a:p>
          <a:p>
            <a:pPr rtl="0"/>
            <a:r>
              <a:rPr lang="en-US" sz="3600" b="1" dirty="0" smtClean="0"/>
              <a:t>Go swimming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849448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ctr" rtl="0"/>
            <a:r>
              <a:rPr lang="en-US" sz="4400" b="1" dirty="0" smtClean="0"/>
              <a:t>Inviting</a:t>
            </a:r>
            <a:endParaRPr lang="ru" sz="4400" b="1" dirty="0"/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rtl="0"/>
            <a:r>
              <a:rPr lang="en-US" sz="4800" b="1" dirty="0" smtClean="0"/>
              <a:t>Would you like to go to  an Art camp? </a:t>
            </a:r>
          </a:p>
          <a:p>
            <a:pPr rtl="0"/>
            <a:r>
              <a:rPr lang="en-US" sz="4800" b="1" dirty="0" smtClean="0"/>
              <a:t>That would be lovely.</a:t>
            </a:r>
            <a:endParaRPr lang="ru" sz="4800" b="1" dirty="0"/>
          </a:p>
          <a:p>
            <a:pPr rtl="0"/>
            <a:r>
              <a:rPr lang="en-US" sz="4800" b="1" dirty="0" smtClean="0"/>
              <a:t>What will you do there?</a:t>
            </a:r>
          </a:p>
          <a:p>
            <a:pPr rtl="0"/>
            <a:r>
              <a:rPr lang="en-US" sz="4800" b="1" dirty="0" smtClean="0"/>
              <a:t>I will….</a:t>
            </a:r>
            <a:endParaRPr lang="ru" sz="4800" b="1" dirty="0"/>
          </a:p>
          <a:p>
            <a:pPr marL="0" indent="0" rtl="0">
              <a:buNone/>
            </a:pPr>
            <a:endParaRPr lang="ru" dirty="0"/>
          </a:p>
        </p:txBody>
      </p:sp>
    </p:spTree>
    <p:extLst>
      <p:ext uri="{BB962C8B-B14F-4D97-AF65-F5344CB8AC3E}">
        <p14:creationId xmlns:p14="http://schemas.microsoft.com/office/powerpoint/2010/main" val="1016464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ctr" rtl="0"/>
            <a:r>
              <a:rPr lang="en-US" sz="4400" b="1" dirty="0" smtClean="0"/>
              <a:t>Inviting</a:t>
            </a:r>
            <a:endParaRPr lang="ru" sz="4400" b="1" dirty="0"/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rtl="0"/>
            <a:r>
              <a:rPr lang="en-US" sz="4400" b="1" dirty="0" smtClean="0"/>
              <a:t>Would you like to go to a Sport camp? </a:t>
            </a:r>
          </a:p>
          <a:p>
            <a:pPr rtl="0"/>
            <a:r>
              <a:rPr lang="en-US" sz="4400" b="1" dirty="0" smtClean="0"/>
              <a:t>Yes/ I’d love to// I’m afraid, I  can’t.</a:t>
            </a:r>
            <a:endParaRPr lang="ru" sz="4400" b="1" dirty="0"/>
          </a:p>
          <a:p>
            <a:pPr rtl="0"/>
            <a:r>
              <a:rPr lang="en-US" sz="4400" b="1" dirty="0" smtClean="0"/>
              <a:t>What will you do there?</a:t>
            </a:r>
          </a:p>
          <a:p>
            <a:pPr rtl="0"/>
            <a:r>
              <a:rPr lang="en-US" sz="4400" b="1" dirty="0" smtClean="0"/>
              <a:t>I will….</a:t>
            </a:r>
            <a:endParaRPr lang="ru" sz="4400" b="1" dirty="0"/>
          </a:p>
          <a:p>
            <a:pPr marL="0" indent="0" rtl="0">
              <a:buNone/>
            </a:pPr>
            <a:endParaRPr lang="ru" sz="4400" b="1" dirty="0"/>
          </a:p>
        </p:txBody>
      </p:sp>
    </p:spTree>
    <p:extLst>
      <p:ext uri="{BB962C8B-B14F-4D97-AF65-F5344CB8AC3E}">
        <p14:creationId xmlns:p14="http://schemas.microsoft.com/office/powerpoint/2010/main" val="733591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ctr" rtl="0"/>
            <a:r>
              <a:rPr lang="en-US" sz="4400" b="1" dirty="0" smtClean="0"/>
              <a:t>Inviting</a:t>
            </a:r>
            <a:endParaRPr lang="ru" sz="4400" b="1" dirty="0"/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rtl="0"/>
            <a:r>
              <a:rPr lang="en-US" sz="4400" b="1" dirty="0" smtClean="0"/>
              <a:t>Do you fancy going to  an Adventure camp? </a:t>
            </a:r>
          </a:p>
          <a:p>
            <a:pPr rtl="0"/>
            <a:r>
              <a:rPr lang="en-US" sz="4400" b="1" dirty="0" smtClean="0"/>
              <a:t>That sounds great!</a:t>
            </a:r>
            <a:endParaRPr lang="ru" sz="4400" b="1" dirty="0"/>
          </a:p>
          <a:p>
            <a:pPr rtl="0"/>
            <a:r>
              <a:rPr lang="en-US" sz="4400" b="1" dirty="0" smtClean="0"/>
              <a:t>What will you do there?</a:t>
            </a:r>
          </a:p>
          <a:p>
            <a:pPr rtl="0"/>
            <a:r>
              <a:rPr lang="en-US" sz="4400" b="1" dirty="0" smtClean="0"/>
              <a:t>I will….</a:t>
            </a:r>
            <a:endParaRPr lang="ru" sz="4400" b="1" dirty="0"/>
          </a:p>
          <a:p>
            <a:pPr marL="0" indent="0" rtl="0">
              <a:buNone/>
            </a:pPr>
            <a:endParaRPr lang="ru" sz="4400" b="1" dirty="0"/>
          </a:p>
        </p:txBody>
      </p:sp>
    </p:spTree>
    <p:extLst>
      <p:ext uri="{BB962C8B-B14F-4D97-AF65-F5344CB8AC3E}">
        <p14:creationId xmlns:p14="http://schemas.microsoft.com/office/powerpoint/2010/main" val="2311455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ига 16 х 9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satMod val="150000"/>
              </a:schemeClr>
            </a:gs>
            <a:gs pos="60000">
              <a:schemeClr val="phClr">
                <a:shade val="20000"/>
                <a:satMod val="25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/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533599_TF02801059" id="{4B3E191D-B3C9-4DCD-B491-B38D7FE3D852}" vid="{95EF1F8E-C174-455E-A76C-C3640C6B91A7}"/>
    </a:ext>
  </a:extLst>
</a:theme>
</file>

<file path=ppt/theme/theme2.xml><?xml version="1.0" encoding="utf-8"?>
<a:theme xmlns:a="http://schemas.openxmlformats.org/drawingml/2006/main" name="Тема Office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false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1360476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 xsi:nil="true"/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2011-12-12T13:37:00+00:00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2035-01-01T08:00:00+00:00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TP102801058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706496</LocLastLocAttemptVersionLookup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APAuthor xmlns="4873beb7-5857-4685-be1f-d57550cc96cc">
      <UserInfo>
        <DisplayName>REDMOND\v-soujap</DisplayName>
        <AccountId>1954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14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LocMarketGroupTiers2 xmlns="4873beb7-5857-4685-be1f-d57550cc96cc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D003AC8-209A-4321-A17C-1B7A2064339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ED80E12-3BE9-4746-820E-FFB249F467F2}">
  <ds:schemaRefs>
    <ds:schemaRef ds:uri="http://schemas.microsoft.com/office/infopath/2007/PartnerControls"/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purl.org/dc/dcmitype/"/>
    <ds:schemaRef ds:uri="4873beb7-5857-4685-be1f-d57550cc96cc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83ED4759-CFDD-43F0-817C-11D9197192B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Учебная презентация Книга (широкоэкранный формат)</Template>
  <TotalTime>57</TotalTime>
  <Words>230</Words>
  <Application>Microsoft Office PowerPoint</Application>
  <PresentationFormat>Произвольный</PresentationFormat>
  <Paragraphs>57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Arial</vt:lpstr>
      <vt:lpstr>Constantia</vt:lpstr>
      <vt:lpstr>Corbel</vt:lpstr>
      <vt:lpstr>Книга 16 х 9</vt:lpstr>
      <vt:lpstr>What teen camps do you know?</vt:lpstr>
      <vt:lpstr>TEEEN CAMPS:</vt:lpstr>
      <vt:lpstr>TECH CAMP</vt:lpstr>
      <vt:lpstr>ADVENTURE CAMP</vt:lpstr>
      <vt:lpstr>ART CAMP</vt:lpstr>
      <vt:lpstr>SPORTS CAMP </vt:lpstr>
      <vt:lpstr>Inviting</vt:lpstr>
      <vt:lpstr>Inviting</vt:lpstr>
      <vt:lpstr>Inviting</vt:lpstr>
      <vt:lpstr>Inviting</vt:lpstr>
      <vt:lpstr>  You can see exchanges. Read them and translate.  Then put them to the dialogue. </vt:lpstr>
      <vt:lpstr>Добавить заголовок слайда 2</vt:lpstr>
      <vt:lpstr>Добавить заголовок слайда 2</vt:lpstr>
      <vt:lpstr>Use already, just, before, ever, never, yet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teen camps do you know?</dc:title>
  <dc:creator>Sandrykina</dc:creator>
  <cp:lastModifiedBy>Sandrykina</cp:lastModifiedBy>
  <cp:revision>7</cp:revision>
  <dcterms:created xsi:type="dcterms:W3CDTF">2023-01-25T17:50:35Z</dcterms:created>
  <dcterms:modified xsi:type="dcterms:W3CDTF">2023-01-25T18:48:12Z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