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78710"/>
            <a:ext cx="8672546" cy="2045501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atin typeface="Monotype Corsiva" pitchFamily="66" charset="0"/>
              </a:rPr>
              <a:t>«Сказка про ежика»</a:t>
            </a:r>
            <a:endParaRPr lang="ru-RU" sz="8800" b="1" dirty="0">
              <a:latin typeface="Monotype Corsiva" pitchFamily="66" charset="0"/>
            </a:endParaRPr>
          </a:p>
        </p:txBody>
      </p:sp>
      <p:pic>
        <p:nvPicPr>
          <p:cNvPr id="1026" name="Picture 2" descr="C:\Users\masha\Desktop\ezhik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381424"/>
            <a:ext cx="3786214" cy="1762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sha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79349" cy="1910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masha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571618"/>
            <a:ext cx="2714644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masha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22664"/>
            <a:ext cx="2571736" cy="1962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masha\Desktop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3143236"/>
            <a:ext cx="2657213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masha\Desktop\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99108" y="3286130"/>
            <a:ext cx="2805815" cy="1857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C:\Users\masha\Desktop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0"/>
            <a:ext cx="2650515" cy="1714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C:\Users\masha\Desktop\7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670" y="1857370"/>
            <a:ext cx="2500330" cy="1825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1" name="Picture 9" descr="C:\Users\masha\Desktop\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86907" y="0"/>
            <a:ext cx="2557093" cy="1958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142858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1785932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3429006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142858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71670" y="1785932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71670" y="3429006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496" y="142858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00496" y="1785932"/>
            <a:ext cx="185738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000100" y="1643056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000100" y="321469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857356" y="414338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2857488" y="3214692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2928926" y="164305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786182" y="857238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786314" y="1643056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masha\Desktop\prazdnik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8"/>
            <a:ext cx="857224" cy="815273"/>
          </a:xfrm>
          <a:prstGeom prst="rect">
            <a:avLst/>
          </a:prstGeom>
          <a:noFill/>
        </p:spPr>
      </p:pic>
      <p:pic>
        <p:nvPicPr>
          <p:cNvPr id="2052" name="Picture 4" descr="C:\Users\mash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714494"/>
            <a:ext cx="1941289" cy="1437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masha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142990"/>
            <a:ext cx="1912529" cy="1459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masha\Desktop\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0"/>
            <a:ext cx="1912529" cy="1459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masha\Desktop\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95522" y="3500444"/>
            <a:ext cx="1948478" cy="1466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Users\masha\Desktop\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0"/>
            <a:ext cx="2041948" cy="1351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Users\masha\Desktop\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3570" y="2500312"/>
            <a:ext cx="2056327" cy="1330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Users\masha\Desktop\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3357568"/>
            <a:ext cx="1890959" cy="1380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9" name="Picture 11" descr="C:\Users\masha\Desktop\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43570" y="3755837"/>
            <a:ext cx="1811870" cy="1387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9275E-6 L -0.8033 -0.2658 " pathEditMode="relative" ptsTypes="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7468E-6 L -0.61423 0.13999 " pathEditMode="relative" ptsTypes="AA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5.62442E-6 L -0.61423 0.65741 " pathEditMode="relative" ptsTypes="AA">
                                      <p:cBhvr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-0.02899 L -0.55885 -0.001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0494 L -0.59739 0.367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20907E-6 L -0.40173 -0.446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9858E-6 L 0.00781 -0.58742 " pathEditMode="relative" ptsTypes="AA">
                                      <p:cBhvr>
                                        <p:cTn id="3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-0.00123 L -0.18473 -0.364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PresentationFormat>Экран 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«Сказка про ежика»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masha</dc:creator>
  <cp:lastModifiedBy>masha</cp:lastModifiedBy>
  <cp:revision>8</cp:revision>
  <dcterms:created xsi:type="dcterms:W3CDTF">2021-04-06T19:01:05Z</dcterms:created>
  <dcterms:modified xsi:type="dcterms:W3CDTF">2021-04-06T20:36:45Z</dcterms:modified>
</cp:coreProperties>
</file>