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A4806-7EF3-4B11-A5EE-F1A732D84A15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57C4B-B2F4-44E0-888C-319B568DE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7C4B-B2F4-44E0-888C-319B568DEA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9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E71-4351-4D89-B12C-76A10A087326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D7C7-F6C1-45F8-9B94-3D39A10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6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E71-4351-4D89-B12C-76A10A087326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D7C7-F6C1-45F8-9B94-3D39A10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2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E71-4351-4D89-B12C-76A10A087326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D7C7-F6C1-45F8-9B94-3D39A10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4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E71-4351-4D89-B12C-76A10A087326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D7C7-F6C1-45F8-9B94-3D39A10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4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E71-4351-4D89-B12C-76A10A087326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D7C7-F6C1-45F8-9B94-3D39A10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9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E71-4351-4D89-B12C-76A10A087326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D7C7-F6C1-45F8-9B94-3D39A10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7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E71-4351-4D89-B12C-76A10A087326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D7C7-F6C1-45F8-9B94-3D39A10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9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E71-4351-4D89-B12C-76A10A087326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D7C7-F6C1-45F8-9B94-3D39A10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4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E71-4351-4D89-B12C-76A10A087326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D7C7-F6C1-45F8-9B94-3D39A10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6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E71-4351-4D89-B12C-76A10A087326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D7C7-F6C1-45F8-9B94-3D39A10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9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E71-4351-4D89-B12C-76A10A087326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D7C7-F6C1-45F8-9B94-3D39A10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9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D0E71-4351-4D89-B12C-76A10A087326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D7C7-F6C1-45F8-9B94-3D39A10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9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528392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Сенсорное развитие детей дошкольного возраста посредством дидактических игр, изготовленных своими руками.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25144"/>
            <a:ext cx="5688632" cy="187220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Автор: Воспитатель</a:t>
            </a:r>
            <a:b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Никульшина</a:t>
            </a: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Наталья Викторовна</a:t>
            </a:r>
            <a:b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МБДОУ Детский сад  № 2 «Солнышко» </a:t>
            </a:r>
            <a:b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РХ, </a:t>
            </a:r>
            <a:r>
              <a:rPr lang="ru-RU" sz="2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Ширинский</a:t>
            </a: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район , с. </a:t>
            </a:r>
            <a:r>
              <a:rPr lang="ru-RU" sz="2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Шира</a:t>
            </a: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78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Школьный фон для презентац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208911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Юлия\Desktop\на сайт новое\выставить на сайт\дост\WWMP12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836712"/>
            <a:ext cx="338437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Юлия\Desktop\на сайт новое\выставить на сайт\дост\QYFY61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836712"/>
            <a:ext cx="360040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Школьный фон для презентаци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5865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Школьный фон для презентации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08911" cy="5865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Юлия\Desktop\на сайт новое\выставить на сайт\дост\PIVS0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1287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Школьный фон для презентаци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60095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2228672"/>
            <a:ext cx="698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Данное наглядное пособие позволяет ребенку просто  играть ,но при этом носит обучающий, развивающий и воспитательный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38379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84175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Сенсорное развитие дошкольника – это развитие его восприятия и формирование представлений о внешних свойствах предметов: их форме, цвете, величине, положение в пространстве, а также запахе и вкусе и т.п.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Сенсорное воспитание – это целенаправленное развитие ощущений и восприятий.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42493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1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881964"/>
          </a:xfrm>
        </p:spPr>
        <p:txBody>
          <a:bodyPr>
            <a:noAutofit/>
          </a:bodyPr>
          <a:lstStyle/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Для  успешной организации сенсорного развития детей в группе создана предметно – развивающая среда</a:t>
            </a:r>
            <a:b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 descr="Школьный фон для презентаци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7" cy="48574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751344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дидактической игры – обучающая.</a:t>
            </a:r>
          </a:p>
          <a:p>
            <a:pPr lvl="0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раннем возрасте ребенок просто играет, но по внутреннему психологическому значению –это процесс непреднамеренного обучения.</a:t>
            </a:r>
          </a:p>
          <a:p>
            <a:pPr lvl="0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Своеобразие дидактической игры определяется рациональным сочетанием двух задач:  дидактической и игровой. </a:t>
            </a:r>
          </a:p>
          <a:p>
            <a:pPr lvl="0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как универсальное средство воспитание и развитие детей.</a:t>
            </a:r>
          </a:p>
          <a:p>
            <a:pPr lvl="0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используется в качестве средства познавательного развития: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Воспитания;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памяти;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мышления;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расширения и уточнения представлений об окружающем мире.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3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905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«Говорящие стены»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развивают  воображение и фантазию; помогут закрепить величину, цвет, счет и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т.д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Школьный фон для презентаци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3" y="1052736"/>
            <a:ext cx="8387239" cy="49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5" y="1484784"/>
            <a:ext cx="7200800" cy="2952328"/>
          </a:xfrm>
          <a:prstGeom prst="rect">
            <a:avLst/>
          </a:prstGeom>
        </p:spPr>
      </p:pic>
      <p:pic>
        <p:nvPicPr>
          <p:cNvPr id="7" name="Picture 3" descr="C:\Users\Юлия\Desktop\на сайт новое\выставить на сайт\дост\RJRB4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3068960"/>
            <a:ext cx="723576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 направленные на формирование понятия о цвете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«Поиграем с прищепками»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Учить детей подбирать нужные прищепки одного цвета, развивать мелкую моторику пальцев рук, тактильные ощущения.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Школьный фон для презентац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844824"/>
            <a:ext cx="3600401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Юлия\Desktop\фото\IMG-20230429-WA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4" y="1844824"/>
            <a:ext cx="2952331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Многофункциональное дидактическое пособие «Поле чудес»- направлено  на содействие гармоничному познавательно – речевому и сенсорно – моторному развитию ребенка дошкольного возраста.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Школьный фон для презентац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6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Юлия\Desktop\на сайт новое\выставить на сайт\дост\iTrzIm3uS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736811"/>
            <a:ext cx="4536503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8104" y="2551837"/>
            <a:ext cx="280831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асширяет кругозор детей;</a:t>
            </a:r>
          </a:p>
          <a:p>
            <a:r>
              <a:rPr lang="ru-RU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-развивает фантазию, логическое мышление, внимание память, речь,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оммуникативные умения;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-воспитывает уверенность в себе, чуткое отношение</a:t>
            </a:r>
            <a:endPara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сверстникам.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данной игре разработано задание по всем  образовательным областям.</a:t>
            </a:r>
            <a:r>
              <a:rPr lang="ru-RU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1704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19169"/>
          </a:xfrm>
        </p:spPr>
        <p:txBody>
          <a:bodyPr>
            <a:no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Дидактическое пособие   (игры с пробками)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«Подбери по цвету», «Цветочная полянка»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развития у детей воображения, формирования зрительно-моторной координации на основе действия с предметами были изготовлены данные пособия. Они привлекают внимание яркостью, интересным содержанием и легкие в изготовлении.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Школьный фон для презентац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3"/>
            <a:ext cx="8352928" cy="457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2736304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s://www.maam.ru/upload/blogs/detsad-304243-14495077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384376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50656"/>
            <a:ext cx="6840760" cy="199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0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  направленные на развитие тактильных ощущений -«Чудесный мешочек», «Определи на ощупь»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кольный фон для презентац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Юлия\Desktop\на сайт новое\выставить на сайт\дост\WOCK2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79"/>
            <a:ext cx="3419872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esktop\на сайт новое\выставить на сайт\дост\lElTcToyTk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79"/>
            <a:ext cx="360040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«Оденем куклу на прогулку»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Учить последовательно одеваться, застегивать пуговицы и завязывать шнурки.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представление детей об сезонной одежде, назначении вещей.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Закреплять знания цветов.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Школьный фон для презентац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19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Юлия\Desktop\на сайт новое\выставить на сайт\дост\XDDJ82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9" y="2132856"/>
            <a:ext cx="354126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Юлия\Desktop\на сайт новое\выставить на сайт\дост\S8OqGfDvH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4563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6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286</Words>
  <Application>Microsoft Office PowerPoint</Application>
  <PresentationFormat>Экран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Сенсорное развитие детей дошкольного возраста посредством дидактических игр, изготовленных своими руками.</vt:lpstr>
      <vt:lpstr>Сенсорное развитие дошкольника – это развитие его восприятия и формирование представлений о внешних свойствах предметов: их форме, цвете, величине, положение в пространстве, а также запахе и вкусе и т.п. Сенсорное воспитание – это целенаправленное развитие ощущений и восприятий.</vt:lpstr>
      <vt:lpstr>Для  успешной организации сенсорного развития детей в группе создана предметно – развивающая среда </vt:lpstr>
      <vt:lpstr>«Говорящие стены» - развивают  воображение и фантазию; помогут закрепить величину, цвет, счет и т.д</vt:lpstr>
      <vt:lpstr>Дидактические игры направленные на формирование понятия о цвете  «Поиграем с прищепками» Цель: Учить детей подбирать нужные прищепки одного цвета, развивать мелкую моторику пальцев рук, тактильные ощущения. </vt:lpstr>
      <vt:lpstr>Многофункциональное дидактическое пособие «Поле чудес»- направлено  на содействие гармоничному познавательно – речевому и сенсорно – моторному развитию ребенка дошкольного возраста. </vt:lpstr>
      <vt:lpstr>Дидактическое пособие   (игры с пробками) «Подбери по цвету», «Цветочная полянка» Для развития у детей воображения, формирования зрительно-моторной координации на основе действия с предметами были изготовлены данные пособия. Они привлекают внимание яркостью, интересным содержанием и легкие в изготовлении.</vt:lpstr>
      <vt:lpstr>Дидактические игры  направленные на развитие тактильных ощущений -«Чудесный мешочек», «Определи на ощупь»</vt:lpstr>
      <vt:lpstr>Дидактическая игра «Оденем куклу на прогулку» Цель: Учить последовательно одеваться, застегивать пуговицы и завязывать шнурки. Развивать представление детей об сезонной одежде, назначении вещей. Закреплять знания цветов.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Сенсорное развитие детей дошкольного возраста посредством дидактических игр, изготовленных своими руками.</dc:title>
  <dc:creator>Юлия</dc:creator>
  <cp:lastModifiedBy>Юлия</cp:lastModifiedBy>
  <cp:revision>20</cp:revision>
  <dcterms:created xsi:type="dcterms:W3CDTF">2023-04-29T11:42:04Z</dcterms:created>
  <dcterms:modified xsi:type="dcterms:W3CDTF">2023-04-29T16:24:46Z</dcterms:modified>
</cp:coreProperties>
</file>