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7" r:id="rId6"/>
    <p:sldId id="275" r:id="rId7"/>
    <p:sldId id="266" r:id="rId8"/>
    <p:sldId id="262" r:id="rId9"/>
    <p:sldId id="263" r:id="rId10"/>
    <p:sldId id="264" r:id="rId11"/>
    <p:sldId id="265" r:id="rId12"/>
    <p:sldId id="268" r:id="rId13"/>
    <p:sldId id="273" r:id="rId14"/>
    <p:sldId id="269" r:id="rId15"/>
    <p:sldId id="270" r:id="rId16"/>
    <p:sldId id="271" r:id="rId17"/>
    <p:sldId id="274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9079142" cy="13417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работы психолого-педагогического консилиума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ГБОУ ОЦ «Бухта Казачья». Опыт, проблемы, пути решения»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Севастополя «Образовательный центр «Бухта Казачья»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avatars.mds.yandex.net/get-altay/4565742/2a0000017759bc38e74537332f70f8cba4e6/X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09" y="3732513"/>
            <a:ext cx="6211019" cy="27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24" y="609599"/>
            <a:ext cx="8514877" cy="181442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консилиум – основа деятельности психолого-педагогического сопровождения на уровне образовательной организации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527540"/>
            <a:ext cx="8635647" cy="3781241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психолого-педагогического сопровождения по единому регламенту;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психолого-педагогического сопровождения детей «группы риска»;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эффективности реализации образовательного маршрута и психолого-педагогического сопровождения;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маршрутов детей с ОВЗ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адаптированных образовательных программ;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просвещения педагогов для повышения профессиональных компетенций.</a:t>
            </a:r>
          </a:p>
        </p:txBody>
      </p:sp>
    </p:spTree>
    <p:extLst>
      <p:ext uri="{BB962C8B-B14F-4D97-AF65-F5344CB8AC3E}">
        <p14:creationId xmlns:p14="http://schemas.microsoft.com/office/powerpoint/2010/main" val="42123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  <a:r>
              <a:rPr lang="ru-RU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подразделяются на плановые и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918" y="1554481"/>
            <a:ext cx="8496084" cy="52172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Плановые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проводятся не реже одного раза в полугодие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Внеплановые – проводятся при: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Зачислении нового обучающегося, нуждающегося в сопровождении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проведение внепланового заседания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подаётся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позднее, чем за 14 дней до заседания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(характеристики, заключения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специалистов, работы обучающегося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предоставляются секретарю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позднее, чем за 3 дня до заседания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состав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кроме постоянных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образовательного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работающих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ребенком, направивших ребенка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ставит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известность специалистов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необходимости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обучающегося.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3 дней с момента поступления запроса на диагностическое обследование ребенка председатель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согласовывает этот вопрос с родителями (иными законными представителями) и при отсутствии возражений с их стороны, представленных в письменном виде, организует проведение заседания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соответствии с графиком плановых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проведения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внепланового заседания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не позднее 10 дней с момента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согласования вопроса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(иными законными представителями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момента поступления запроса и до заседания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специалист проводит индивидуальное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ребенка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планируя время обследования с учетом 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реальной возрастной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психофизической нагрузки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Периодичность проведения заседаний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определяется запросом на обследование и отражается в графике проведения заседаний.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детей, находящиеся в поле зрения психолого-педагогического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консилиума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(воспитанники): с ОВЗ, получившие заключение и рекомендации ПМПК для обучения по АООП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инвалидностью, нуждающиеся в реализации мероприятий по психолого-педагогической реабилитации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рекомендацией об оказании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дому; имеющие трудности в освоении образовательной программы; с поведенческими и адаптационными нарушениями;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поведением;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поменявшие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социокультурные условия проживания или переехавшие менее трех лет назад;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и другие</a:t>
            </a:r>
          </a:p>
        </p:txBody>
      </p:sp>
    </p:spTree>
    <p:extLst>
      <p:ext uri="{BB962C8B-B14F-4D97-AF65-F5344CB8AC3E}">
        <p14:creationId xmlns:p14="http://schemas.microsoft.com/office/powerpoint/2010/main" val="18191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консилиума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Осуществление информационного обмена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всеми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консилиума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консилиума начинается с обсуждения наиболее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трудных случаев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Порядок работы консилиума в рамках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обсуждения одного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случая: если наиболее проблемная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поступает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психолога, он и начинает обсуждение, если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педагога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медицинского работника - начинают они.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консилиума относят данного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числу наиболее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проблемных, правильнее начать обсуждение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Заключение каждого специалиста вкладывается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Карту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ребенка. Обмен информацией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 основой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принятия коллегиального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14097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консилиума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969" y="2065699"/>
            <a:ext cx="8592515" cy="41194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каждому конкретному обучающемуся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Участники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консилиума отвечают на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рода помощь требуется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обучающемуся?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развивающую работу желательно с ним осуществлять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особенности должны быть учтены в процессе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работу могут взять на себя участники консилиума?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необходимо осуществлять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педагогического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данной параллели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сделать с помощью семьи,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различного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профиля вне школы?</a:t>
            </a:r>
          </a:p>
        </p:txBody>
      </p:sp>
    </p:spTree>
    <p:extLst>
      <p:ext uri="{BB962C8B-B14F-4D97-AF65-F5344CB8AC3E}">
        <p14:creationId xmlns:p14="http://schemas.microsoft.com/office/powerpoint/2010/main" val="5968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консилиума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консилиума заканчивается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принятием коллегиального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написанием итогового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- протокола,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фиксируется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коллегиальное заключение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рекомендациями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оказанию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психолого-педагогической и социальной помощи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ребенку.</a:t>
            </a:r>
          </a:p>
        </p:txBody>
      </p:sp>
    </p:spTree>
    <p:extLst>
      <p:ext uri="{BB962C8B-B14F-4D97-AF65-F5344CB8AC3E}">
        <p14:creationId xmlns:p14="http://schemas.microsoft.com/office/powerpoint/2010/main" val="9799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592" y="609600"/>
            <a:ext cx="7966410" cy="6705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0" y="1344169"/>
            <a:ext cx="8542482" cy="5212080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Приказ о создании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утвержденным составом специалистов;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Положение 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График проведения плановых заседаний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учебный год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родителей (законных представителей) на обследование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родителей (законных представителей) на психолого-педагогическое сопровождение ребенка;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заседаний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обучающимися (воспитанниками) и родителями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заседания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Коллегиальное заключение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коллегиальных заключений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направлений обучающихся на ПМПК;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психолого-педагогического консилиума образовательной организации на обучающегося;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психолого-педагогического консилиума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3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ГБОУ ОЦ «Бухта Казачья»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01328"/>
            <a:ext cx="2704221" cy="415644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260" y="2045196"/>
            <a:ext cx="2704816" cy="406871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33" y="2001328"/>
            <a:ext cx="2862162" cy="41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консилиум (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6777" y="3088258"/>
            <a:ext cx="5495027" cy="295885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вляется одной из форм взаимодействия руководящих (административных) и педагогических работников образовательной организации по созданию оптимальных условий обучения, развития, социализации и адаптации обучающихся посредством психолого-педагогического сопровождения.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84.userapi.com/impf/c850732/v850732852/1c7d92/rSE4lmKUz2Q.jpg?size=463x604&amp;quality=96&amp;sign=141c968fe0be1db81376c9b5a9f5a99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3" y="2234241"/>
            <a:ext cx="3141000" cy="409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оптимальных условий обучения, развития, социализации и адаптации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(воспитанников)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психолого-педагогического сопровождения.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905" y="1751163"/>
            <a:ext cx="8402129" cy="468414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Своевременная диагностика обучающихся, имеющих отклонения в физическом, интеллектуальном, эмоциональном  развитии, трудности в адаптации, с целью организации их развития и обучения в соответствии с их индивидуальными возможностями.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и коррекционная работа в системе коррекционно-развивающего обучения в массовой школе.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3.Выявление уровня и особенностей развития познавательной деятельности. Определение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специальных образовательных условий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Определение путей включения детей с ОВЗ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работающие по основным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 и адаптированным основным образовательным программам.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5.Составление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пакета документов 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ЦПМПК города Севастополя.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банка данных о детях,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 проблемы развития.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490" y="370936"/>
            <a:ext cx="7807511" cy="6211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332" y="1181820"/>
            <a:ext cx="8548777" cy="3372928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заместитель директора;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учитель-логопед;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представляющий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обучающегося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школы).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педагогические работники, которые могут быть привлечены по необходимости (учителя начальных классов, учителя-предметники, воспитатели и т.д.)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06" y="4382220"/>
            <a:ext cx="3071003" cy="2303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75" y="4382220"/>
            <a:ext cx="2947209" cy="23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 специалистов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1657" y="3476244"/>
            <a:ext cx="2187477" cy="2765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036" y="1930400"/>
            <a:ext cx="2074492" cy="2765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993" y="1868370"/>
            <a:ext cx="2169176" cy="28280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7599" y="3198221"/>
            <a:ext cx="2110444" cy="27852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268" y="609600"/>
            <a:ext cx="8402733" cy="10035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образовательной организации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ассматривает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 ребенка с учетом всех ее параметров: психологического и психического развития, социальной ситуации, состояния возрастного развития, характера предъявляемых требований, оптимальности педагогических воздействий.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самостоятельным учреждением и не имеет статуса юридического лица.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выполняют работу в рамках основного рабочего времени, функциональных обязанностей, корректируя индивидуальный план работы в соответствии с реальным запросом образовательного учреждения в работе консилиума.</a:t>
            </a:r>
          </a:p>
        </p:txBody>
      </p:sp>
    </p:spTree>
    <p:extLst>
      <p:ext uri="{BB962C8B-B14F-4D97-AF65-F5344CB8AC3E}">
        <p14:creationId xmlns:p14="http://schemas.microsoft.com/office/powerpoint/2010/main" val="16810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72" y="825259"/>
            <a:ext cx="8532130" cy="16505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Психолого-педагогическая помощь оказывается: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ст.2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п.16, ст.42 п.1 Федеральный закон № 273 – ФЗ от 29.12.2012г. «Об образовании в Российской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2204" y="2700068"/>
            <a:ext cx="8031798" cy="334129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детям/обучающимся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испытывающим трудности в освоении основных образовательных программ, развитии и социальной адаптации;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детям/обучающимся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ограниченными возможностями здоровья (физическое лицо, имеющее недостатки в физическом и(или) психологическом развитии, подтвержденные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психолого-медико-педагогической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комиссией и препятствующие получению образования без создания специальных условий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детям/обучающимся-инвалидам.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организации работы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право в любой момент отказаться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сопровождения.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конфиденциальны.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(законные представители)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право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присутствовать при обследовании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всегда может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оспорено.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6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265</TotalTime>
  <Words>1121</Words>
  <Application>Microsoft Office PowerPoint</Application>
  <PresentationFormat>Широкоэкранный</PresentationFormat>
  <Paragraphs>101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Trebuchet MS</vt:lpstr>
      <vt:lpstr>Wingdings 3</vt:lpstr>
      <vt:lpstr>Аспект</vt:lpstr>
      <vt:lpstr>Государственное бюджетное общеобразовательное учреждение города Севастополя «Образовательный центр «Бухта Казачья»</vt:lpstr>
      <vt:lpstr>Нормативно-правовая база ППк в ГБОУ ОЦ «Бухта Казачья»</vt:lpstr>
      <vt:lpstr>Психолого-педагогический консилиум (ППк)</vt:lpstr>
      <vt:lpstr>Цель ППк - созданию оптимальных условий обучения, развития, социализации и адаптации обучающихся (воспитанников) посредством психолого-педагогического сопровождения.</vt:lpstr>
      <vt:lpstr>Состав ППк  </vt:lpstr>
      <vt:lpstr>Наша команда специалистов ППк</vt:lpstr>
      <vt:lpstr>Функции ППк в рамках образовательной организации</vt:lpstr>
      <vt:lpstr> Психолого-педагогическая помощь оказывается:  ст.2 п.16, ст.42 п.1 Федеральный закон № 273 – ФЗ от 29.12.2012г. «Об образовании в Российской Федерации» </vt:lpstr>
      <vt:lpstr>Основные принципы организации работы ППк</vt:lpstr>
      <vt:lpstr>Психолого-педагогический консилиум – основа деятельности психолого-педагогического сопровождения на уровне образовательной организации </vt:lpstr>
      <vt:lpstr>Заседания ППк подразделяются на плановые и внеплановые</vt:lpstr>
      <vt:lpstr>Регламент проведения внепланового заседания ППк </vt:lpstr>
      <vt:lpstr>Категории детей, находящиеся в поле зрения психолого-педагогического консилиума</vt:lpstr>
      <vt:lpstr>Ход консилиума 1 этап</vt:lpstr>
      <vt:lpstr>Ход консилиума 2 этап  </vt:lpstr>
      <vt:lpstr>Ход консилиума 3 этап </vt:lpstr>
      <vt:lpstr>Документация ППк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города Севастополя «Образовательный центр «Бухта Казачья»</dc:title>
  <dc:creator>User</dc:creator>
  <cp:lastModifiedBy>User</cp:lastModifiedBy>
  <cp:revision>57</cp:revision>
  <dcterms:created xsi:type="dcterms:W3CDTF">2023-04-06T16:05:03Z</dcterms:created>
  <dcterms:modified xsi:type="dcterms:W3CDTF">2023-04-12T08:45:04Z</dcterms:modified>
</cp:coreProperties>
</file>