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Цель проекта: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Воспитание чувства патриотизма, гордости за свой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поселок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 край, формирование нравственных ценностей через различные виды детской деятельности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ЗИМА ШАГАЕТ ПО СИБИРИ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352800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краю чудес – краю Сибирском –</a:t>
            </a:r>
          </a:p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Немало дива для гостей.</a:t>
            </a:r>
          </a:p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 нам здесь довелось родиться,</a:t>
            </a:r>
          </a:p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 всю Сибирь считать СВОЕЙ!</a:t>
            </a:r>
          </a:p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Нам по сердцу твои метели,</a:t>
            </a:r>
          </a:p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Морозы лютые зимой.</a:t>
            </a:r>
          </a:p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Любимый край берёз и елей…</a:t>
            </a:r>
          </a:p>
          <a:p>
            <a:pPr lvl="4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СИБИРЬ, мы рождены ТОБОЙ!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400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Подготовила и провела воспитатель :</a:t>
            </a:r>
            <a:r>
              <a:rPr lang="ru-RU" dirty="0" err="1" smtClean="0"/>
              <a:t>Санкевич</a:t>
            </a:r>
            <a:r>
              <a:rPr lang="ru-RU" dirty="0" smtClean="0"/>
              <a:t> Н.А.    02.2023.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52400"/>
            <a:ext cx="2819400" cy="366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8100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8200" y="3352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b="1" dirty="0" smtClean="0"/>
              <a:t>МАКЕТ «СИБИРСКИЕ ПРОСТОРЫ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0"/>
            <a:ext cx="2057400" cy="29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0"/>
            <a:ext cx="23241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514600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146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5867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Будущие покорители Сибири : шахтеры, геологи, бурильщики, врачи, пожарные и , конечно, повара и артисты.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412067"/>
            <a:ext cx="2819400" cy="344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454400"/>
            <a:ext cx="25527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0" y="533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БУДЕМ РОДИНЕ СЛУЖИТЬ!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304800"/>
            <a:ext cx="477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2328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1148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62200" y="43434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Встречаем Масленицу.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Игры-забавы: «Перетяни канат», «Доскачи на лошадке», «Гори-гори ясно».</a:t>
            </a:r>
          </a:p>
          <a:p>
            <a:endParaRPr lang="ru-RU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15000" y="3200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Взятие снежной крепости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2971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Знакомство с творчеством В.И.Сурикова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200" b="1" dirty="0" smtClean="0"/>
              <a:t>Я по белому снегу снежному </a:t>
            </a:r>
          </a:p>
          <a:p>
            <a:pPr lvl="2"/>
            <a:r>
              <a:rPr lang="ru-RU" sz="3200" b="1" dirty="0" smtClean="0"/>
              <a:t>Твердой поступью с хрустом пройду, </a:t>
            </a:r>
          </a:p>
          <a:p>
            <a:pPr lvl="2"/>
            <a:r>
              <a:rPr lang="ru-RU" sz="3200" b="1" dirty="0" smtClean="0"/>
              <a:t>Не нужны мне моря безбрежные, </a:t>
            </a:r>
          </a:p>
          <a:p>
            <a:pPr lvl="2"/>
            <a:r>
              <a:rPr lang="ru-RU" sz="3200" b="1" dirty="0" smtClean="0"/>
              <a:t>Лишь в Сибири я счастье найду!</a:t>
            </a:r>
            <a:br>
              <a:rPr lang="ru-RU" sz="3200" b="1" dirty="0" smtClean="0"/>
            </a:br>
            <a:endParaRPr lang="ru-RU" sz="3200" b="1" dirty="0" smtClean="0"/>
          </a:p>
          <a:p>
            <a:pPr lvl="2"/>
            <a:r>
              <a:rPr lang="ru-RU" sz="3200" b="1" dirty="0" smtClean="0"/>
              <a:t>Здесь пушистые кедры огромные, </a:t>
            </a:r>
          </a:p>
          <a:p>
            <a:pPr lvl="2"/>
            <a:r>
              <a:rPr lang="ru-RU" sz="3200" b="1" dirty="0" smtClean="0"/>
              <a:t>Раскидавшись в тайге вековой, </a:t>
            </a:r>
          </a:p>
          <a:p>
            <a:pPr lvl="2"/>
            <a:r>
              <a:rPr lang="ru-RU" sz="3200" b="1" dirty="0" smtClean="0"/>
              <a:t>Вам помашут лапами томными </a:t>
            </a:r>
          </a:p>
          <a:p>
            <a:pPr lvl="2"/>
            <a:r>
              <a:rPr lang="ru-RU" sz="3200" b="1" dirty="0" smtClean="0"/>
              <a:t>И укажут дорогу домой..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Елена Богданова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C:\Documents and Settings\денис.WAREZ-3D0202E5C\Рабочий стол\стим 03.23\с компьютера 09.02\IMG_20230208_135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791200" cy="59556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Дорожный маршрут проекта «Зима шагает по Сибири»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58674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Печать поролоновой губкой  с трафаретом  «Зимние этюды»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8232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6172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Пластилинография</a:t>
            </a:r>
            <a:r>
              <a:rPr lang="ru-RU" sz="2400" dirty="0" smtClean="0"/>
              <a:t> «Зайчишка»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1" y="3886200"/>
            <a:ext cx="662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3505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РУССКИЕ УЗОРЫ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ЖИЛИЩЕ И БЫТ НАРОДОВ СЕВЕРА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638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АППЛИКАЦИЯ 3</a:t>
            </a:r>
            <a:r>
              <a:rPr lang="en-US" b="1" dirty="0" smtClean="0"/>
              <a:t>D</a:t>
            </a:r>
            <a:r>
              <a:rPr lang="ru-RU" b="1" dirty="0" smtClean="0"/>
              <a:t>  «ОЛЕНЁНОК»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3048000" cy="44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85800"/>
            <a:ext cx="58093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5638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Чтение сказки «Умка».  Ответы на вопрос : «Что ты узнал нового?»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Documents and Settings\денис.WAREZ-3D0202E5C\Рабочий стол\стим 03.23\с компьютера 09.02\IMG_20230201_074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2514600" cy="33528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905000"/>
            <a:ext cx="24955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5181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Макет карты своими руками. Наносим обозначения: животных, быта, промышленности, транспорта ,достопримечательностей Сибири.</a:t>
            </a:r>
            <a:endParaRPr lang="ru-RU" sz="20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28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6055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3733800" cy="482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38600" y="51816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Знакомство с творчеством писателя В.П. Астафьева. Чтение  рассказов: «</a:t>
            </a:r>
            <a:r>
              <a:rPr lang="ru-RU" b="1" dirty="0" err="1" smtClean="0"/>
              <a:t>Стриженок</a:t>
            </a:r>
            <a:r>
              <a:rPr lang="ru-RU" b="1" dirty="0" smtClean="0"/>
              <a:t> Скрип», «</a:t>
            </a:r>
            <a:r>
              <a:rPr lang="ru-RU" b="1" dirty="0" err="1" smtClean="0"/>
              <a:t>Капалуха</a:t>
            </a:r>
            <a:r>
              <a:rPr lang="ru-RU" b="1" dirty="0" smtClean="0"/>
              <a:t>», «</a:t>
            </a:r>
            <a:r>
              <a:rPr lang="ru-RU" b="1" dirty="0" err="1" smtClean="0"/>
              <a:t>Белогрудка</a:t>
            </a:r>
            <a:r>
              <a:rPr lang="ru-RU" b="1" dirty="0" smtClean="0"/>
              <a:t>». Дети продолжают рассказ: «Как ты думаешь, что случилось дальше?»</a:t>
            </a:r>
            <a:endParaRPr lang="ru-RU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76241"/>
            <a:ext cx="4114800" cy="33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52400"/>
            <a:ext cx="2667000" cy="56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52400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Сюжетно-ролевая игра «Библиотека»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273</Words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денис</cp:lastModifiedBy>
  <cp:revision>64</cp:revision>
  <dcterms:modified xsi:type="dcterms:W3CDTF">2023-02-26T13:23:09Z</dcterms:modified>
</cp:coreProperties>
</file>