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74" r:id="rId10"/>
    <p:sldId id="266" r:id="rId11"/>
    <p:sldId id="267" r:id="rId12"/>
    <p:sldId id="268" r:id="rId13"/>
    <p:sldId id="275" r:id="rId14"/>
    <p:sldId id="276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00"/>
    <a:srgbClr val="009900"/>
    <a:srgbClr val="0066FF"/>
    <a:srgbClr val="CC00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7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7F9AD2F-B645-4AC0-B062-8AA0EF9EC0CE}" type="datetimeFigureOut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28860" y="5643578"/>
            <a:ext cx="6078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Подготовила воспитатель: 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Богданова Ольга Владимировна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МКДОУ д/с №13   </a:t>
            </a:r>
            <a:r>
              <a:rPr lang="ru-RU" b="1" smtClean="0">
                <a:solidFill>
                  <a:srgbClr val="FF0000"/>
                </a:solidFill>
              </a:rPr>
              <a:t>г.Тавда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4414" y="571480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3300"/>
                </a:solidFill>
                <a:latin typeface="Arial Black" pitchFamily="34" charset="0"/>
              </a:rPr>
              <a:t>     Краткосрочный   проект  </a:t>
            </a:r>
            <a:endParaRPr lang="ru-RU" b="1" dirty="0">
              <a:solidFill>
                <a:srgbClr val="FF3300"/>
              </a:solidFill>
              <a:latin typeface="Arial Black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1317364"/>
            <a:ext cx="5904656" cy="391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28662" y="285728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Социально   -   коммуникативное</a:t>
            </a:r>
            <a:endParaRPr lang="ru-RU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3108" y="1000108"/>
            <a:ext cx="4347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99"/>
                </a:solidFill>
              </a:rPr>
              <a:t>Сюжетно-ролевая игра : « Семья»  </a:t>
            </a:r>
            <a:endParaRPr lang="ru-RU" b="1" dirty="0">
              <a:solidFill>
                <a:srgbClr val="CC0099"/>
              </a:solidFill>
            </a:endParaRPr>
          </a:p>
        </p:txBody>
      </p:sp>
      <p:pic>
        <p:nvPicPr>
          <p:cNvPr id="2050" name="Picture 2" descr="https://sun9-87.userapi.com/impf/oX9tAJGZ_TcXedSkFUxw1Oy1zKd5BPUEwHUCxw/GqWZfh9KYiE.jpg?size=1124x996&amp;quality=95&amp;sign=20ae15d0c11d59126d0b0da7434ce76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2000"/>
            <a:ext cx="3096344" cy="274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26.userapi.com/impf/wypBkHjbGYDoR-35R4Obif-4IlsNRdYz8zIS-A/JEQlT-Oerk8.jpg?size=1308x1042&amp;quality=95&amp;sign=34bff955d6f2f0dab3067ddb3f7bf75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04" y="3562005"/>
            <a:ext cx="4096891" cy="326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19.userapi.com/impf/fmwBm3OsUKQslajDatwcvaMl5nwOCkVVf8oZyQ/BL3x1ddGn9U.jpg?size=855x1168&amp;quality=95&amp;sign=7fcc6abe015a520efd30c61080917d5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04818"/>
            <a:ext cx="1872208" cy="25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kartinkin.net/uploads/posts/2022-03/1646712831_1-kartinkin-net-p-kartinki-semi-dlya-prezentatsii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55" y="1404818"/>
            <a:ext cx="1520802" cy="137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24" y="1700808"/>
            <a:ext cx="15176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285728"/>
            <a:ext cx="6643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9900"/>
                </a:solidFill>
              </a:rPr>
              <a:t>                        </a:t>
            </a:r>
            <a:r>
              <a:rPr lang="ru-RU" sz="2800" b="1" dirty="0" smtClean="0">
                <a:solidFill>
                  <a:srgbClr val="009900"/>
                </a:solidFill>
              </a:rPr>
              <a:t>Игровая     деятельность</a:t>
            </a:r>
            <a:endParaRPr lang="ru-RU" sz="2800" b="1" dirty="0">
              <a:solidFill>
                <a:srgbClr val="0099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1357298"/>
            <a:ext cx="623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« Мой папа полицейский»  « Мама парикмахер»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s://sun9-55.userapi.com/impf/7_1uzgiX1OVIiya0e923km2ySt2xR6oPuW39mQ/e-E-JvWJM7E.jpg?size=958x1118&amp;quality=95&amp;sign=a30b33719e9868ed70a9cf1477baf6e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2899246" cy="338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92896"/>
            <a:ext cx="4740941" cy="3549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18" y="500042"/>
            <a:ext cx="498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           </a:t>
            </a:r>
            <a:r>
              <a:rPr lang="ru-RU" sz="2800" b="1" dirty="0" smtClean="0">
                <a:solidFill>
                  <a:srgbClr val="0066FF"/>
                </a:solidFill>
              </a:rPr>
              <a:t>Дидактическая    игра</a:t>
            </a:r>
            <a:endParaRPr lang="ru-RU" sz="2800" b="1" dirty="0">
              <a:solidFill>
                <a:srgbClr val="0066FF"/>
              </a:solidFill>
            </a:endParaRPr>
          </a:p>
        </p:txBody>
      </p:sp>
      <p:pic>
        <p:nvPicPr>
          <p:cNvPr id="1026" name="Picture 2" descr="https://sun9-7.userapi.com/impf/30RyU6ubHACcd6-OVfutU5GJ6o35HEoqt8lwMA/DKySKiKZTx4.jpg?size=1600x1270&amp;quality=95&amp;sign=09fe192fbcf4107253e56d918e49cba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5523637" cy="438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.freepik.com/free-vector/cute-girl-washes-clothes-cartoon-art-illustration_56104-618.jpg?size=626&amp;ext=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31" y="360944"/>
            <a:ext cx="1416530" cy="113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originals/f0/84/3a/f0843a1def7027e30f362da4cc6b8c3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8035588"/>
            <a:ext cx="45481875" cy="3758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f0/84/3a/f0843a1def7027e30f362da4cc6b8c3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-17883188"/>
            <a:ext cx="45481875" cy="3758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thumbs.dreamstime.com/b/%D0%B4%D0%B5%D0%B2%D1%83%D1%88%D0%BA%D0%B0-%D0%BC%D0%BE%D1%8F-%D1%89%D0%B5%D0%BD%D0%BA%D0%B0-395995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885131"/>
            <a:ext cx="1283310" cy="156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  для папочек лепили самолёты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https://sun9-79.userapi.com/impf/42Hi4M8Q5OkmaOhrw4mvn0_P-UISbvBfsETWLg/ISFPzuTycAU.jpg?size=1599x918&amp;quality=95&amp;sign=121c7761a9d7cab84f89be37fd006c5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8800"/>
            <a:ext cx="5976664" cy="343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atherineasquithgallery.com/uploads/posts/2021-03/1614565001_36-p-kartinka-samoleta-na-belom-fone-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895">
            <a:off x="353831" y="1641947"/>
            <a:ext cx="1392120" cy="78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atherineasquithgallery.com/uploads/posts/2021-03/1614565001_36-p-kartinka-samoleta-na-belom-fone-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25" y="5517232"/>
            <a:ext cx="1728192" cy="97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catherineasquithgallery.com/uploads/posts/2021-03/1614565001_36-p-kartinka-samoleta-na-belom-fone-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985">
            <a:off x="7988584" y="1716285"/>
            <a:ext cx="1018030" cy="57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phonoteka.org/uploads/posts/2021-05/1620936637_20-phonoteka_org-p-fon-dlya-prezentatsii-salyut-pobedi-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980268" cy="65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phonoteka.org/uploads/posts/2021-05/1620936637_20-phonoteka_org-p-fon-dlya-prezentatsii-salyut-pobedi-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643084"/>
            <a:ext cx="1080120" cy="72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phonoteka.org/uploads/posts/2021-05/1620936637_20-phonoteka_org-p-fon-dlya-prezentatsii-salyut-pobedi-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861048"/>
            <a:ext cx="1008111" cy="67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465390"/>
            <a:ext cx="16637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1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  Лепили мамочкам цветы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sun9-81.userapi.com/impf/kPib6MV1FtVASlBs57W5TA56huf8artAY4_wUw/Bpf2JOV0Ows.jpg?size=1280x605&amp;quality=95&amp;sign=59b3292b1608ea03ca698720549314c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20888"/>
            <a:ext cx="7081288" cy="334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vtextiltorg.ru/images/watermarked/1/detailed/29/111_t1tz-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93" y="1268760"/>
            <a:ext cx="936104" cy="95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vtextiltorg.ru/images/watermarked/1/detailed/29/111_t1tz-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860" y="1268760"/>
            <a:ext cx="936104" cy="95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ivtextiltorg.ru/images/watermarked/1/detailed/29/111_t1tz-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78333"/>
            <a:ext cx="936104" cy="95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ivtextiltorg.ru/images/watermarked/1/detailed/29/111_t1tz-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3" y="1421160"/>
            <a:ext cx="936104" cy="95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ivtextiltorg.ru/images/watermarked/1/detailed/29/111_t1tz-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89" y="5880475"/>
            <a:ext cx="936104" cy="95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ivtextiltorg.ru/images/watermarked/1/detailed/29/111_t1tz-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799327"/>
            <a:ext cx="936104" cy="95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ivtextiltorg.ru/images/watermarked/1/detailed/29/111_t1tz-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260" y="5846306"/>
            <a:ext cx="936104" cy="95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86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  поздравляем мамочек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F:\фото ОВ 8 марта\IMG_20210303_0906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5612"/>
            <a:ext cx="2311125" cy="30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фото ОВ 8 марта\IMG_20210303_092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83385"/>
            <a:ext cx="3939902" cy="525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s://img2.freepng.ru/20180623/sac/kisspng-flower-clip-art-sm-5b2e37ac67cd50.79750712152975556442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196" y="3645024"/>
            <a:ext cx="1152128" cy="115212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3" name="Picture 11" descr="https://img2.freepng.ru/20180623/sac/kisspng-flower-clip-art-sm-5b2e37ac67cd50.79750712152975556442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90" y="5013176"/>
            <a:ext cx="1512168" cy="151216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4" name="Picture 11" descr="https://img2.freepng.ru/20180623/sac/kisspng-flower-clip-art-sm-5b2e37ac67cd50.79750712152975556442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598" y="1484784"/>
            <a:ext cx="1124619" cy="112461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66FF"/>
                </a:solidFill>
              </a:rPr>
              <a:t>Мы  рассматриваем  свою  семью </a:t>
            </a:r>
            <a:br>
              <a:rPr lang="ru-RU" b="1" dirty="0" smtClean="0">
                <a:solidFill>
                  <a:srgbClr val="0066FF"/>
                </a:solidFill>
              </a:rPr>
            </a:br>
            <a:r>
              <a:rPr lang="ru-RU" b="1" dirty="0" smtClean="0">
                <a:solidFill>
                  <a:srgbClr val="0066FF"/>
                </a:solidFill>
              </a:rPr>
              <a:t>                          ( фотографии)</a:t>
            </a:r>
            <a:endParaRPr lang="ru-RU" b="1" dirty="0">
              <a:solidFill>
                <a:srgbClr val="0066FF"/>
              </a:solidFill>
            </a:endParaRPr>
          </a:p>
        </p:txBody>
      </p:sp>
      <p:pic>
        <p:nvPicPr>
          <p:cNvPr id="2050" name="Picture 2" descr="https://sun9-40.userapi.com/impf/ufiDfhdTCn_tcyApXfaWWAz6T2Y7pMvf4bZ17g/PqZYLnTAUOE.jpg?size=1198x1261&amp;quality=95&amp;sign=f819260b3fb1154387a235c2c129893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4"/>
            <a:ext cx="3424006" cy="360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39.userapi.com/impf/IouI0ma3mpvRbrNOtp4wSSTKQBlUljGYbKG_xQ/Yrf880S3GV4.jpg?size=919x1216&amp;quality=95&amp;sign=cbca123948aa139cfcc9cecdb639ae3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528392" cy="466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ontent.foto.my.mail.ru/mail/lyubov.platko/_blogs/i-3273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936907" cy="159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pinimg.com/474x/05/50/3a/05503a91cb2b6113dde7a6eb883986cc--fairy-tal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32409"/>
            <a:ext cx="1338310" cy="189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thumbs.dreamstime.com/b/%D0%B4%D0%B5%D0%B4-%D0%B8-%D0%B5%D0%B3%D0%BE-%D0%B8%D0%B4%D1%82%D0%B8-%D0%B2%D0%BD%D1%83%D0%BA%D0%B0-1213413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44824"/>
            <a:ext cx="1338310" cy="133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428604"/>
            <a:ext cx="8358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так мы познакомились с семьёй. Продолжение  будет. Каждый день мы должны  детям напоминать, что семья это- наш дом.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1650" y="2285992"/>
            <a:ext cx="5600700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3571876"/>
            <a:ext cx="3500462" cy="3143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571868" y="-142899"/>
            <a:ext cx="4643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                                                             </a:t>
            </a:r>
            <a:r>
              <a:rPr lang="ru-RU" sz="4000" b="1" dirty="0" smtClean="0">
                <a:solidFill>
                  <a:srgbClr val="FF0000"/>
                </a:solidFill>
                <a:latin typeface="Arial Black" pitchFamily="34" charset="0"/>
              </a:rPr>
              <a:t>Проблема </a:t>
            </a:r>
            <a:endParaRPr lang="ru-RU" sz="4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1428736"/>
            <a:ext cx="48577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 Black" pitchFamily="34" charset="0"/>
              </a:rPr>
              <a:t>В современном мире, дети очень мало знают о своей семье, о семейных традициях.</a:t>
            </a:r>
          </a:p>
          <a:p>
            <a:r>
              <a:rPr lang="ru-RU" sz="3200" b="1" dirty="0" smtClean="0">
                <a:latin typeface="Arial Black" pitchFamily="34" charset="0"/>
              </a:rPr>
              <a:t>Дети не до конца осознают принадлежность к своей семье, роль семьи в их жизни.</a:t>
            </a:r>
            <a:endParaRPr lang="ru-RU" sz="32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</a:t>
            </a:r>
            <a:r>
              <a:rPr lang="ru-RU" dirty="0" smtClean="0">
                <a:solidFill>
                  <a:srgbClr val="FF0000"/>
                </a:solidFill>
              </a:rPr>
              <a:t>Актуальность темы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823" y="3717032"/>
            <a:ext cx="4298931" cy="286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142944" y="1857364"/>
            <a:ext cx="8001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Семья-это источник , дающий силу для духовного развития, помогающий ребёнку адаптироваться в обществе, найти себя в жизни. </a:t>
            </a:r>
          </a:p>
          <a:p>
            <a:r>
              <a:rPr lang="ru-RU" sz="2000" b="1" dirty="0" smtClean="0">
                <a:latin typeface="Arial Black" pitchFamily="34" charset="0"/>
              </a:rPr>
              <a:t>Беря своё начало в семье, процесс социализации ребёнка-дошкольника продолжается  в дошкольном учреждении.</a:t>
            </a:r>
            <a:endParaRPr lang="ru-RU" sz="20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61865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    </a:t>
            </a:r>
            <a:r>
              <a:rPr lang="ru-RU" dirty="0" smtClean="0">
                <a:solidFill>
                  <a:srgbClr val="FF0000"/>
                </a:solidFill>
              </a:rPr>
              <a:t>Тип  деятельности: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</a:t>
            </a:r>
            <a:r>
              <a:rPr lang="ru-RU" b="1" dirty="0" smtClean="0"/>
              <a:t>практико-ориентированный</a:t>
            </a:r>
            <a:br>
              <a:rPr lang="ru-RU" b="1" dirty="0" smtClean="0"/>
            </a:br>
            <a:r>
              <a:rPr lang="ru-RU" dirty="0" smtClean="0"/>
              <a:t>                                     </a:t>
            </a:r>
            <a:br>
              <a:rPr lang="ru-RU" dirty="0" smtClean="0"/>
            </a:br>
            <a:r>
              <a:rPr lang="ru-RU" dirty="0" smtClean="0"/>
              <a:t>                                     </a:t>
            </a:r>
            <a:r>
              <a:rPr lang="ru-RU" dirty="0" smtClean="0">
                <a:solidFill>
                  <a:srgbClr val="FF0000"/>
                </a:solidFill>
              </a:rPr>
              <a:t>Вид: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</a:t>
            </a:r>
            <a:r>
              <a:rPr lang="ru-RU" b="1" dirty="0" smtClean="0"/>
              <a:t>Групповой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</a:t>
            </a:r>
            <a:br>
              <a:rPr lang="ru-RU" dirty="0" smtClean="0"/>
            </a:br>
            <a:r>
              <a:rPr lang="ru-RU" dirty="0" smtClean="0"/>
              <a:t>                                </a:t>
            </a:r>
            <a:r>
              <a:rPr lang="ru-RU" dirty="0" smtClean="0">
                <a:solidFill>
                  <a:srgbClr val="FF0000"/>
                </a:solidFill>
              </a:rPr>
              <a:t>участники: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</a:t>
            </a:r>
            <a:r>
              <a:rPr lang="ru-RU" b="1" dirty="0" smtClean="0"/>
              <a:t>дети-5 </a:t>
            </a:r>
            <a:r>
              <a:rPr lang="ru-RU" b="1" dirty="0" smtClean="0"/>
              <a:t>лет; воспитатели и родители</a:t>
            </a:r>
            <a:br>
              <a:rPr lang="ru-RU" b="1" dirty="0" smtClean="0"/>
            </a:br>
            <a:r>
              <a:rPr lang="ru-RU" b="1" dirty="0" smtClean="0"/>
              <a:t>  Срок -1 неделя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                                 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                                  объект: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</a:t>
            </a:r>
            <a:r>
              <a:rPr lang="ru-RU" b="1" dirty="0" smtClean="0"/>
              <a:t>Семья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643042" y="1357298"/>
            <a:ext cx="5072098" cy="914400"/>
          </a:xfrm>
          <a:prstGeom prst="roundRect">
            <a:avLst>
              <a:gd name="adj" fmla="val 227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Подготовительный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85918" y="3071810"/>
            <a:ext cx="4929222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9900"/>
                </a:solidFill>
              </a:rPr>
              <a:t>Основной   ( реализация деятельности)</a:t>
            </a:r>
            <a:endParaRPr lang="ru-RU" b="1" dirty="0">
              <a:solidFill>
                <a:srgbClr val="0099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85918" y="5143512"/>
            <a:ext cx="5072098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Итоговый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3042" y="214291"/>
            <a:ext cx="5500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66"/>
                </a:solidFill>
                <a:latin typeface="Arial Black" pitchFamily="34" charset="0"/>
              </a:rPr>
              <a:t>         Этапы  работы    </a:t>
            </a:r>
            <a:endParaRPr lang="ru-RU" sz="2800" dirty="0">
              <a:solidFill>
                <a:srgbClr val="FF0066"/>
              </a:solidFill>
              <a:latin typeface="Arial Black" pitchFamily="34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3929058" y="2285992"/>
            <a:ext cx="428628" cy="785818"/>
          </a:xfrm>
          <a:prstGeom prst="downArrow">
            <a:avLst>
              <a:gd name="adj1" fmla="val 50000"/>
              <a:gd name="adj2" fmla="val 484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4000496" y="4214818"/>
            <a:ext cx="500066" cy="9286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480" y="428604"/>
            <a:ext cx="578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Работа  с  родителями</a:t>
            </a:r>
            <a:endParaRPr lang="ru-RU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898" y="1239881"/>
            <a:ext cx="4009078" cy="4009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67544" y="5517232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Статья: </a:t>
            </a:r>
            <a:r>
              <a:rPr lang="ru-RU" sz="1600" dirty="0">
                <a:solidFill>
                  <a:srgbClr val="FF0000"/>
                </a:solidFill>
              </a:rPr>
              <a:t>Л</a:t>
            </a:r>
            <a:r>
              <a:rPr lang="ru-RU" sz="1600" dirty="0" smtClean="0">
                <a:solidFill>
                  <a:srgbClr val="FF0000"/>
                </a:solidFill>
              </a:rPr>
              <a:t>юбовь и внимание   родителей.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01008"/>
            <a:ext cx="4007202" cy="291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s://dou4.edu-nv.ru/files/administrator.dou4_edu_nv_ru/71a3006921e50bebb842e536ffd1eab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02" y="1259895"/>
            <a:ext cx="1944216" cy="183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428604"/>
            <a:ext cx="635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66"/>
                </a:solidFill>
                <a:latin typeface="Arial Black" pitchFamily="34" charset="0"/>
              </a:rPr>
              <a:t>        2 этап- реализация деятельности</a:t>
            </a:r>
            <a:endParaRPr lang="ru-RU" sz="2000" b="1" dirty="0">
              <a:solidFill>
                <a:srgbClr val="FF0066"/>
              </a:solidFill>
              <a:latin typeface="Arial Black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714612" y="1071546"/>
            <a:ext cx="3286148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Интеграция  образовательных областей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42844" y="2571744"/>
            <a:ext cx="2214578" cy="121444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Художественно-эстетическое развитие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071670" y="4143380"/>
            <a:ext cx="2071702" cy="92869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Речевое развитие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429124" y="4143380"/>
            <a:ext cx="2286016" cy="92869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Социально-коммуникативное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500826" y="2500306"/>
            <a:ext cx="2357454" cy="100013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Познавательное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развитие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3214678" y="2786058"/>
            <a:ext cx="500066" cy="11927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857752" y="2786058"/>
            <a:ext cx="484632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/>
          <p:cNvSpPr/>
          <p:nvPr/>
        </p:nvSpPr>
        <p:spPr>
          <a:xfrm>
            <a:off x="5572132" y="2285992"/>
            <a:ext cx="928694" cy="3571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Соединительная линия уступом 15"/>
          <p:cNvCxnSpPr/>
          <p:nvPr/>
        </p:nvCxnSpPr>
        <p:spPr>
          <a:xfrm rot="16200000" flipH="1">
            <a:off x="5679289" y="2464587"/>
            <a:ext cx="1000132" cy="64294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трелка влево 17"/>
          <p:cNvSpPr/>
          <p:nvPr/>
        </p:nvSpPr>
        <p:spPr>
          <a:xfrm>
            <a:off x="2357422" y="2285992"/>
            <a:ext cx="785818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75305">
            <a:off x="239806" y="510338"/>
            <a:ext cx="8686800" cy="22786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Художественно-эстетическое развитие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Речевое развитие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Социально-коммуникативное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85720" y="2000240"/>
            <a:ext cx="71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C0099"/>
                </a:solidFill>
                <a:latin typeface="Arial Black" pitchFamily="34" charset="0"/>
              </a:rPr>
              <a:t>Участники  воспитатели  и  дети</a:t>
            </a:r>
            <a:endParaRPr lang="ru-RU" sz="2400" b="1" dirty="0">
              <a:solidFill>
                <a:srgbClr val="CC0099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2071678"/>
            <a:ext cx="86439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400" b="1" dirty="0" smtClean="0">
                <a:solidFill>
                  <a:srgbClr val="C00000"/>
                </a:solidFill>
              </a:rPr>
              <a:t>*Чтение художественных произведений, разучивание стихов,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Показ настольного театра «Волк и семеро козлят»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*Дидактические игры, пальчиковые, сюжетно- ролевые, ситуативные беседы, загадки.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*Привлечение детей к наведению порядка в уголке : «Дом»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808" y="4630643"/>
            <a:ext cx="3600400" cy="222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571480"/>
            <a:ext cx="7892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Ситуативный разговор, загадки, беседы, наблюдения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155" y="1422751"/>
            <a:ext cx="2883677" cy="232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95536" y="4149080"/>
            <a:ext cx="2461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«Мама и детки,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 « Что  здесь  правильно, а что  не правильно»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1214422"/>
            <a:ext cx="2428892" cy="336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888" y="1336175"/>
            <a:ext cx="2275825" cy="241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4786322"/>
            <a:ext cx="328614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451</TotalTime>
  <Words>261</Words>
  <Application>Microsoft Office PowerPoint</Application>
  <PresentationFormat>Экран (4:3)</PresentationFormat>
  <Paragraphs>44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Трек</vt:lpstr>
      <vt:lpstr>Презентация PowerPoint</vt:lpstr>
      <vt:lpstr>Презентация PowerPoint</vt:lpstr>
      <vt:lpstr>               Актуальность темы</vt:lpstr>
      <vt:lpstr>                           Тип  деятельности:                практико-ориентированный                                                                            Вид:                                  Групповой                                                                 участники:    дети-5 лет; воспитатели и родители   Срок -1 неделя                                                                       объект:                                     Семья  </vt:lpstr>
      <vt:lpstr>Презентация PowerPoint</vt:lpstr>
      <vt:lpstr>Презентация PowerPoint</vt:lpstr>
      <vt:lpstr>Презентация PowerPoint</vt:lpstr>
      <vt:lpstr>Художественно-эстетическое развитие Речевое развитие Социально-коммуникативное  </vt:lpstr>
      <vt:lpstr>Презентация PowerPoint</vt:lpstr>
      <vt:lpstr>Презентация PowerPoint</vt:lpstr>
      <vt:lpstr>Презентация PowerPoint</vt:lpstr>
      <vt:lpstr>Презентация PowerPoint</vt:lpstr>
      <vt:lpstr>   для папочек лепили самолёты</vt:lpstr>
      <vt:lpstr>   Лепили мамочкам цветы</vt:lpstr>
      <vt:lpstr>   поздравляем мамочек</vt:lpstr>
      <vt:lpstr>Мы  рассматриваем  свою  семью                            ( фотографии)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User</cp:lastModifiedBy>
  <cp:revision>46</cp:revision>
  <dcterms:created xsi:type="dcterms:W3CDTF">2017-04-01T14:01:15Z</dcterms:created>
  <dcterms:modified xsi:type="dcterms:W3CDTF">2023-04-11T19:31:43Z</dcterms:modified>
</cp:coreProperties>
</file>