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Весна</a:t>
            </a:r>
            <a:endParaRPr lang="ru-RU" dirty="0"/>
          </a:p>
        </p:txBody>
      </p:sp>
      <p:sp>
        <p:nvSpPr>
          <p:cNvPr id="15362" name="AutoShape 2" descr="https://wanderings.online/wp-content/uploads/2018/03/15-2-1068x7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31038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1.bp.blogspot.com/-iJtqeS9-Xx4/Wq4Umfo1HFI/AAAAAAAALB8/ejOoBjclQEwpYAokK6zwDwr20_JjPuRJQCLcBGAs/s1600/%25D0%259F%25D1%2580%25D0%25B8%25D0%25BC%25D0%25B5%25D1%2582%25D1%258B%2B%25D0%25B2%25D0%25B5%25D1%2581%25D0%25BD%25D1%258B.png"/>
          <p:cNvPicPr/>
          <p:nvPr/>
        </p:nvPicPr>
        <p:blipFill>
          <a:blip r:embed="rId2" cstate="print"/>
          <a:srcRect t="66168" r="73259"/>
          <a:stretch>
            <a:fillRect/>
          </a:stretch>
        </p:blipFill>
        <p:spPr bwMode="auto">
          <a:xfrm>
            <a:off x="683568" y="260648"/>
            <a:ext cx="784887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1.bp.blogspot.com/-iJtqeS9-Xx4/Wq4Umfo1HFI/AAAAAAAALB8/ejOoBjclQEwpYAokK6zwDwr20_JjPuRJQCLcBGAs/s1600/%25D0%259F%25D1%2580%25D0%25B8%25D0%25BC%25D0%25B5%25D1%2582%25D1%258B%2B%25D0%25B2%25D0%25B5%25D1%2581%25D0%25BD%25D1%258B.png"/>
          <p:cNvPicPr/>
          <p:nvPr/>
        </p:nvPicPr>
        <p:blipFill>
          <a:blip r:embed="rId2" cstate="print"/>
          <a:srcRect l="26195" t="66766" r="50006"/>
          <a:stretch>
            <a:fillRect/>
          </a:stretch>
        </p:blipFill>
        <p:spPr bwMode="auto">
          <a:xfrm>
            <a:off x="1259632" y="188640"/>
            <a:ext cx="662473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1.bp.blogspot.com/-iJtqeS9-Xx4/Wq4Umfo1HFI/AAAAAAAALB8/ejOoBjclQEwpYAokK6zwDwr20_JjPuRJQCLcBGAs/s1600/%25D0%259F%25D1%2580%25D0%25B8%25D0%25BC%25D0%25B5%25D1%2582%25D1%258B%2B%25D0%25B2%25D0%25B5%25D1%2581%25D0%25BD%25D1%258B.png"/>
          <p:cNvPicPr/>
          <p:nvPr/>
        </p:nvPicPr>
        <p:blipFill>
          <a:blip r:embed="rId2" cstate="print"/>
          <a:srcRect l="50822" t="66168" r="25671" b="2395"/>
          <a:stretch>
            <a:fillRect/>
          </a:stretch>
        </p:blipFill>
        <p:spPr bwMode="auto">
          <a:xfrm>
            <a:off x="899592" y="260648"/>
            <a:ext cx="770485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du-time.ru/images/presentation/big/100590-10.jpg"/>
          <p:cNvPicPr/>
          <p:nvPr/>
        </p:nvPicPr>
        <p:blipFill>
          <a:blip r:embed="rId2" cstate="print"/>
          <a:srcRect l="34814" t="20686" r="37437" b="44362"/>
          <a:stretch>
            <a:fillRect/>
          </a:stretch>
        </p:blipFill>
        <p:spPr bwMode="auto">
          <a:xfrm>
            <a:off x="1403648" y="476672"/>
            <a:ext cx="63367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16441/007.jpg"/>
          <p:cNvPicPr/>
          <p:nvPr/>
        </p:nvPicPr>
        <p:blipFill>
          <a:blip r:embed="rId2" cstate="print"/>
          <a:srcRect l="8576" t="2953" r="8586" b="2544"/>
          <a:stretch>
            <a:fillRect/>
          </a:stretch>
        </p:blipFill>
        <p:spPr bwMode="auto">
          <a:xfrm>
            <a:off x="1403648" y="260648"/>
            <a:ext cx="561662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1212"/>
            <a:ext cx="5920649" cy="674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881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20472" cy="65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17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362" name="AutoShape 2" descr="https://wanderings.online/wp-content/uploads/2018/03/15-2-1068x7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8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50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1.bp.blogspot.com/-iJtqeS9-Xx4/Wq4Umfo1HFI/AAAAAAAALB8/ejOoBjclQEwpYAokK6zwDwr20_JjPuRJQCLcBGAs/s1600/%25D0%259F%25D1%2580%25D0%25B8%25D0%25BC%25D0%25B5%25D1%2582%25D1%258B%2B%25D0%25B2%25D0%25B5%25D1%2581%25D0%25BD%25D1%258B.png"/>
          <p:cNvPicPr/>
          <p:nvPr/>
        </p:nvPicPr>
        <p:blipFill>
          <a:blip r:embed="rId2" cstate="print"/>
          <a:srcRect r="73532" b="67803"/>
          <a:stretch>
            <a:fillRect/>
          </a:stretch>
        </p:blipFill>
        <p:spPr bwMode="auto">
          <a:xfrm>
            <a:off x="683568" y="188640"/>
            <a:ext cx="792088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1.bp.blogspot.com/-iJtqeS9-Xx4/Wq4Umfo1HFI/AAAAAAAALB8/ejOoBjclQEwpYAokK6zwDwr20_JjPuRJQCLcBGAs/s1600/%25D0%259F%25D1%2580%25D0%25B8%25D0%25BC%25D0%25B5%25D1%2582%25D1%258B%2B%25D0%25B2%25D0%25B5%25D1%2581%25D0%25BD%25D1%258B.png"/>
          <p:cNvPicPr/>
          <p:nvPr/>
        </p:nvPicPr>
        <p:blipFill>
          <a:blip r:embed="rId2" cstate="print"/>
          <a:srcRect l="49770" r="25127" b="67961"/>
          <a:stretch>
            <a:fillRect/>
          </a:stretch>
        </p:blipFill>
        <p:spPr bwMode="auto">
          <a:xfrm>
            <a:off x="971600" y="188640"/>
            <a:ext cx="756084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1.bp.blogspot.com/-iJtqeS9-Xx4/Wq4Umfo1HFI/AAAAAAAALB8/ejOoBjclQEwpYAokK6zwDwr20_JjPuRJQCLcBGAs/s1600/%25D0%259F%25D1%2580%25D0%25B8%25D0%25BC%25D0%25B5%25D1%2582%25D1%258B%2B%25D0%25B2%25D0%25B5%25D1%2581%25D0%25BD%25D1%258B.png"/>
          <p:cNvPicPr/>
          <p:nvPr/>
        </p:nvPicPr>
        <p:blipFill>
          <a:blip r:embed="rId2" cstate="print"/>
          <a:srcRect l="25130" r="48927" b="66763"/>
          <a:stretch>
            <a:fillRect/>
          </a:stretch>
        </p:blipFill>
        <p:spPr bwMode="auto">
          <a:xfrm>
            <a:off x="899592" y="332656"/>
            <a:ext cx="741682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1.bp.blogspot.com/-iJtqeS9-Xx4/Wq4Umfo1HFI/AAAAAAAALB8/ejOoBjclQEwpYAokK6zwDwr20_JjPuRJQCLcBGAs/s1600/%25D0%259F%25D1%2580%25D0%25B8%25D0%25BC%25D0%25B5%25D1%2582%25D1%258B%2B%25D0%25B2%25D0%25B5%25D1%2581%25D0%25BD%25D1%258B.png"/>
          <p:cNvPicPr/>
          <p:nvPr/>
        </p:nvPicPr>
        <p:blipFill>
          <a:blip r:embed="rId2" cstate="print"/>
          <a:srcRect t="32037" r="73538" b="35626"/>
          <a:stretch>
            <a:fillRect/>
          </a:stretch>
        </p:blipFill>
        <p:spPr bwMode="auto">
          <a:xfrm>
            <a:off x="539552" y="332656"/>
            <a:ext cx="799288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1.bp.blogspot.com/-iJtqeS9-Xx4/Wq4Umfo1HFI/AAAAAAAALB8/ejOoBjclQEwpYAokK6zwDwr20_JjPuRJQCLcBGAs/s1600/%25D0%259F%25D1%2580%25D0%25B8%25D0%25BC%25D0%25B5%25D1%2582%25D1%258B%2B%25D0%25B2%25D0%25B5%25D1%2581%25D0%25BD%25D1%258B.png"/>
          <p:cNvPicPr/>
          <p:nvPr/>
        </p:nvPicPr>
        <p:blipFill>
          <a:blip r:embed="rId2" cstate="print"/>
          <a:srcRect l="25927" t="33834" r="49471" b="35326"/>
          <a:stretch>
            <a:fillRect/>
          </a:stretch>
        </p:blipFill>
        <p:spPr bwMode="auto">
          <a:xfrm>
            <a:off x="539552" y="332656"/>
            <a:ext cx="82089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1.bp.blogspot.com/-iJtqeS9-Xx4/Wq4Umfo1HFI/AAAAAAAALB8/ejOoBjclQEwpYAokK6zwDwr20_JjPuRJQCLcBGAs/s1600/%25D0%259F%25D1%2580%25D0%25B8%25D0%25BC%25D0%25B5%25D1%2582%25D1%258B%2B%25D0%25B2%25D0%25B5%25D1%2581%25D0%25BD%25D1%258B.png"/>
          <p:cNvPicPr/>
          <p:nvPr/>
        </p:nvPicPr>
        <p:blipFill>
          <a:blip r:embed="rId2" cstate="print"/>
          <a:srcRect l="49727" t="33235" r="25142" b="35626"/>
          <a:stretch>
            <a:fillRect/>
          </a:stretch>
        </p:blipFill>
        <p:spPr bwMode="auto">
          <a:xfrm>
            <a:off x="755576" y="332656"/>
            <a:ext cx="770485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1.bp.blogspot.com/-iJtqeS9-Xx4/Wq4Umfo1HFI/AAAAAAAALB8/ejOoBjclQEwpYAokK6zwDwr20_JjPuRJQCLcBGAs/s1600/%25D0%259F%25D1%2580%25D0%25B8%25D0%25BC%25D0%25B5%25D1%2582%25D1%258B%2B%25D0%25B2%25D0%25B5%25D1%2581%25D0%25BD%25D1%258B.png"/>
          <p:cNvPicPr/>
          <p:nvPr/>
        </p:nvPicPr>
        <p:blipFill>
          <a:blip r:embed="rId2" cstate="print"/>
          <a:srcRect l="73794" t="32955" b="34389"/>
          <a:stretch>
            <a:fillRect/>
          </a:stretch>
        </p:blipFill>
        <p:spPr bwMode="auto">
          <a:xfrm>
            <a:off x="683568" y="332656"/>
            <a:ext cx="79208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Весна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Med</cp:lastModifiedBy>
  <cp:revision>8</cp:revision>
  <dcterms:modified xsi:type="dcterms:W3CDTF">2019-03-20T03:56:34Z</dcterms:modified>
</cp:coreProperties>
</file>