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1" r:id="rId6"/>
    <p:sldId id="260" r:id="rId7"/>
    <p:sldId id="272" r:id="rId8"/>
    <p:sldId id="267" r:id="rId9"/>
    <p:sldId id="268" r:id="rId10"/>
    <p:sldId id="263" r:id="rId11"/>
    <p:sldId id="266" r:id="rId12"/>
    <p:sldId id="265" r:id="rId13"/>
    <p:sldId id="26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5CC4-E381-4513-8614-AFC255C3B972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D480-0554-4248-8B1D-58B38FE09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805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5CC4-E381-4513-8614-AFC255C3B972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D480-0554-4248-8B1D-58B38FE09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849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5CC4-E381-4513-8614-AFC255C3B972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D480-0554-4248-8B1D-58B38FE09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528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5CC4-E381-4513-8614-AFC255C3B972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D480-0554-4248-8B1D-58B38FE09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42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5CC4-E381-4513-8614-AFC255C3B972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D480-0554-4248-8B1D-58B38FE09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379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5CC4-E381-4513-8614-AFC255C3B972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D480-0554-4248-8B1D-58B38FE09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093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5CC4-E381-4513-8614-AFC255C3B972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D480-0554-4248-8B1D-58B38FE09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650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5CC4-E381-4513-8614-AFC255C3B972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D480-0554-4248-8B1D-58B38FE09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098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5CC4-E381-4513-8614-AFC255C3B972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D480-0554-4248-8B1D-58B38FE09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966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5CC4-E381-4513-8614-AFC255C3B972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D480-0554-4248-8B1D-58B38FE09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056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A5CC4-E381-4513-8614-AFC255C3B972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D480-0554-4248-8B1D-58B38FE09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037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A5CC4-E381-4513-8614-AFC255C3B972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BD480-0554-4248-8B1D-58B38FE09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868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62760"/>
            <a:ext cx="9144000" cy="130328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амплификации при развитии патриотизма у детей раннего возраста </a:t>
            </a:r>
            <a:b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1 года до 3 лет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794259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МУНИЦИПАЛЬНОЕ БЮДЖЕТНОЕ ДОШКОЛЬНОЕ</a:t>
            </a:r>
          </a:p>
          <a:p>
            <a:r>
              <a:rPr lang="ru-RU" dirty="0" smtClean="0"/>
              <a:t> ОБРАЗОВАТЕЛЬНОЕ УЧРЕЖДЕНИЕ</a:t>
            </a:r>
          </a:p>
          <a:p>
            <a:r>
              <a:rPr lang="ru-RU" dirty="0" smtClean="0"/>
              <a:t>«ДЕТСКИЙ САД КОМБИНИРОВАННОГО ВИДА № 1 «СИБИРЯЧОК»</a:t>
            </a:r>
          </a:p>
          <a:p>
            <a:r>
              <a:rPr lang="ru-RU" dirty="0" smtClean="0"/>
              <a:t>Микрорайон Северный.20/1,г. Бердск, Новосибирская область, 633011</a:t>
            </a:r>
          </a:p>
          <a:p>
            <a:r>
              <a:rPr lang="ru-RU" dirty="0" smtClean="0"/>
              <a:t>Тел.:(383-41)2-70-34 e-</a:t>
            </a:r>
            <a:r>
              <a:rPr lang="ru-RU" dirty="0" err="1" smtClean="0"/>
              <a:t>mail</a:t>
            </a:r>
            <a:r>
              <a:rPr lang="ru-RU" dirty="0" smtClean="0"/>
              <a:t>: bsk_du01@mail.r</a:t>
            </a:r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676400" y="420637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Воспитатели группы №2 «Ладушки»:</a:t>
            </a:r>
          </a:p>
          <a:p>
            <a:r>
              <a:rPr lang="ru-RU" dirty="0" err="1" smtClean="0"/>
              <a:t>Жоголева</a:t>
            </a:r>
            <a:r>
              <a:rPr lang="ru-RU" dirty="0" smtClean="0"/>
              <a:t> Татьяна Викторовна</a:t>
            </a:r>
          </a:p>
          <a:p>
            <a:r>
              <a:rPr lang="ru-RU" dirty="0" smtClean="0"/>
              <a:t>Петрушенко Лариса Валериевна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9213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48640"/>
            <a:ext cx="10515600" cy="118390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</a:pP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  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инновационных арт –практик по программе «Теремок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«Акварель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мокрому», «Витраж», «Яркие следы», «С поваренной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солью»,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выкладывание цветным рисом, аппликация из бумаги и т.д.</a:t>
            </a:r>
            <a:b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812" y="1732547"/>
            <a:ext cx="2601652" cy="2107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2" y="1732546"/>
            <a:ext cx="2469168" cy="2189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99" y="1732547"/>
            <a:ext cx="3138024" cy="2189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s://www.maam.ru/upload/blogs/detsad-229625-15664040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953" y="1732546"/>
            <a:ext cx="3124197" cy="2107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vatars.mds.yandex.net/i?id=b3d569f1a8d500baf7e7064045687c3170554a08-9235953-images-thumbs&amp;n=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9" y="4096371"/>
            <a:ext cx="3275171" cy="2267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39" y="4120022"/>
            <a:ext cx="3587015" cy="2430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341" y="4096371"/>
            <a:ext cx="3323319" cy="2477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368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3857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</a:t>
            </a: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коврографом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80" y="858982"/>
            <a:ext cx="3817108" cy="2862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866" y="858981"/>
            <a:ext cx="4074695" cy="2862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439" y="858981"/>
            <a:ext cx="3499639" cy="2862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71" y="3830853"/>
            <a:ext cx="3216242" cy="2781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90" y="3830853"/>
            <a:ext cx="2250908" cy="2781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949" y="3830853"/>
            <a:ext cx="2837129" cy="2781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80" y="3830853"/>
            <a:ext cx="2893834" cy="2695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741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1996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конструкторами, кубиками, </a:t>
            </a: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мозайкой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avatars.mds.yandex.net/i?id=ddc6f0108c5f7a71fc51f58a8731d9ef-3557494-images-thumbs&amp;n=1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34" y="702644"/>
            <a:ext cx="3133271" cy="2342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537" y="1232033"/>
            <a:ext cx="4324952" cy="3243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721" y="1458252"/>
            <a:ext cx="4025210" cy="4730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3" y="3823648"/>
            <a:ext cx="3373144" cy="2954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853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452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9731" y="904776"/>
            <a:ext cx="8219974" cy="5953224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/>
              <a:t>	</a:t>
            </a:r>
            <a:r>
              <a:rPr lang="ru-RU" dirty="0" smtClean="0"/>
              <a:t>Важной </a:t>
            </a:r>
            <a:r>
              <a:rPr lang="ru-RU" dirty="0"/>
              <a:t>задачей современных дошкольных учреждений является организация среды, обеспечивающей творческую деятельность каждого ребенка, позволяющей ему проявить собственную индивидуальность и активность, чтобы наиболее успешно реализовать себя. Моделирование социокультурной образовательной среды в условиях вариативного образования предполагает, с одной стороны, </a:t>
            </a:r>
            <a:r>
              <a:rPr lang="ru-RU" i="1" dirty="0"/>
              <a:t>стратегическое целеполагание, </a:t>
            </a:r>
            <a:r>
              <a:rPr lang="ru-RU" dirty="0"/>
              <a:t>связанное с амплификацией социокультурного опыта детей по оси «ресурсы — цель», а с другой — </a:t>
            </a:r>
            <a:r>
              <a:rPr lang="ru-RU" i="1" dirty="0"/>
              <a:t>адаптацию образовательной среды </a:t>
            </a:r>
            <a:r>
              <a:rPr lang="ru-RU" dirty="0"/>
              <a:t>под возрастные и индивидуальные возможности детей с учетом образовательного запроса семьи. </a:t>
            </a:r>
            <a:endParaRPr lang="ru-RU" dirty="0" smtClean="0"/>
          </a:p>
          <a:p>
            <a:pPr marL="0" indent="0" algn="just">
              <a:buNone/>
            </a:pPr>
            <a:r>
              <a:rPr lang="ru-RU" b="1" dirty="0"/>
              <a:t> </a:t>
            </a:r>
            <a:r>
              <a:rPr lang="ru-RU" b="1" dirty="0" smtClean="0"/>
              <a:t>             Таким </a:t>
            </a:r>
            <a:r>
              <a:rPr lang="ru-RU" b="1" dirty="0"/>
              <a:t>образом, заложив фундамент с детства, мы можем надеяться, что воспитали настоящего патриота, любящего свою Родину. Совершенно очевидно, что если и педагоги, и родители будут гордиться своей Родиной, закладывать любовь к Отчизне с самого раннего детства, чтить традиции и обычаи своего народа, то и дети вырастут достойными гражданами общества, ощущающими себя неотъемлемой частью Отечества.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9" y="139566"/>
            <a:ext cx="3654392" cy="3335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587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57000">
              <a:schemeClr val="accent4">
                <a:lumMod val="40000"/>
                <a:lumOff val="60000"/>
              </a:schemeClr>
            </a:gs>
            <a:gs pos="100000">
              <a:schemeClr val="accent6">
                <a:lumMod val="30000"/>
                <a:lumOff val="70000"/>
                <a:alpha val="94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545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чего начинается патриотизм в раннем возраст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?</a:t>
            </a: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40508"/>
            <a:ext cx="10515600" cy="577272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ценности </a:t>
            </a:r>
            <a:r>
              <a:rPr lang="ru-RU" sz="1000" b="1" dirty="0" smtClean="0"/>
              <a:t>–</a:t>
            </a:r>
          </a:p>
          <a:p>
            <a:r>
              <a:rPr lang="ru-RU" sz="1600" dirty="0" smtClean="0"/>
              <a:t>Колыбельные песни, прибаутки, </a:t>
            </a:r>
            <a:r>
              <a:rPr lang="ru-RU" sz="1600" dirty="0" err="1" smtClean="0"/>
              <a:t>пестушки</a:t>
            </a:r>
            <a:r>
              <a:rPr lang="ru-RU" sz="1600" dirty="0" smtClean="0"/>
              <a:t>, </a:t>
            </a:r>
            <a:r>
              <a:rPr lang="ru-RU" sz="1600" dirty="0" err="1" smtClean="0"/>
              <a:t>потешки</a:t>
            </a:r>
            <a:r>
              <a:rPr lang="ru-RU" sz="1600" dirty="0" smtClean="0"/>
              <a:t>, русский фольклор, кукла-</a:t>
            </a:r>
            <a:r>
              <a:rPr lang="ru-RU" sz="1600" dirty="0" err="1" smtClean="0"/>
              <a:t>пеленашка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Любовь и забота близких, положительные взаимоотношения между родителями.</a:t>
            </a:r>
          </a:p>
          <a:p>
            <a:r>
              <a:rPr lang="ru-RU" sz="1600" dirty="0" smtClean="0"/>
              <a:t>Проведение семейных праздников, традиции ,привычки в семье.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Детский сад .  Задачи нравственно-патриотического воспитания детей в раннем возрасте:</a:t>
            </a:r>
          </a:p>
          <a:p>
            <a:r>
              <a:rPr lang="ru-RU" sz="1600" dirty="0" smtClean="0"/>
              <a:t>Воспитание у ребенка любви к семье, дому, детскому саду, улице, городу, стране.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920" y="3166711"/>
            <a:ext cx="3034106" cy="3118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7" y="3032879"/>
            <a:ext cx="3997570" cy="3401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327" y="3032879"/>
            <a:ext cx="4639377" cy="3401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361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57000">
              <a:schemeClr val="accent4">
                <a:lumMod val="40000"/>
                <a:lumOff val="60000"/>
              </a:schemeClr>
            </a:gs>
            <a:gs pos="100000">
              <a:schemeClr val="accent6">
                <a:lumMod val="30000"/>
                <a:lumOff val="70000"/>
                <a:alpha val="94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2364"/>
            <a:ext cx="10515600" cy="6352454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Бережное отношение к живому и природе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Уважение к труду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033" y="475966"/>
            <a:ext cx="3346024" cy="3703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373" y="2327564"/>
            <a:ext cx="3936455" cy="4408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72" y="1973179"/>
            <a:ext cx="4512546" cy="3961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849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57000">
              <a:schemeClr val="accent4">
                <a:lumMod val="40000"/>
                <a:lumOff val="60000"/>
              </a:schemeClr>
            </a:gs>
            <a:gs pos="100000">
              <a:schemeClr val="accent6">
                <a:lumMod val="30000"/>
                <a:lumOff val="70000"/>
                <a:alpha val="94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6" y="1047246"/>
            <a:ext cx="3408757" cy="2363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08579" y="1019536"/>
            <a:ext cx="3223587" cy="2249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08580" y="3574474"/>
            <a:ext cx="3158837" cy="2706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8922" y="1047246"/>
            <a:ext cx="3626621" cy="2265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Объект 2"/>
          <p:cNvSpPr>
            <a:spLocks noGrp="1"/>
          </p:cNvSpPr>
          <p:nvPr>
            <p:ph idx="1"/>
          </p:nvPr>
        </p:nvSpPr>
        <p:spPr>
          <a:xfrm>
            <a:off x="838200" y="92364"/>
            <a:ext cx="10515600" cy="6352454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интереса к русским традициям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дружбы между детьми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6" y="3574474"/>
            <a:ext cx="3441058" cy="2706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923" y="3574474"/>
            <a:ext cx="3626621" cy="2719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146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564" y="0"/>
            <a:ext cx="7502235" cy="526473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Кукла-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пеленашка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10" y="93336"/>
            <a:ext cx="3472873" cy="2374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685310" y="415636"/>
            <a:ext cx="850669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тряпичная кукла – тот «инструмент», который в руках педагогов и родителей, может стать незаменимым помощником в деле воспитания и развития подрастающего поколения.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она незаслуженно забыта. А ведь именно народная кукла является источником нравственного наследия и хранительницей национальных ценностей, культурных и семейных традиций, передаваемых из поколения в поколение. Она несет в себе образы, ориентированные на традиционные представления о семье, семейных традициях и укладе, 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материнстве.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Пеленашка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одна из популярных славянских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обережных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кукол, выполняла сразу несколько важных функций. Основная ее роль – защита новорожденного от порчи и происков нечистой силы.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Пеленашка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изготавливалась будущей матерью ровно за месяц до ожидаемого дня рождения младенца и укладывалась в колыбель. Считалось, что таким образом удастся обмануть нечисть: злой дух вселится в игрушку вместо ребенка и не сможет причинить ему вреда.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Знакомство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русскими народными сказками, песенками,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пение колыбельных песен не только в образовательной деятельности, но и во время проведения режимных моментов, способствует усвоению детьми вечных ценностей, таких как милосердие, сострадание, любовь. Использование фольклорных элементов в повседневной жизнедеятельности детской группы помогает создать особую уютную психоэмоциональную атмосферу и положительно влияет на образ воспитателя. При разучивании потешек, прибауток, слушая колыбельные песни в исполнении родителей и воспитателей, дети приобщаются к богатой славянской культуре, постигают святое и доброе, впитывают духовность.</a:t>
            </a:r>
          </a:p>
        </p:txBody>
      </p:sp>
      <p:pic>
        <p:nvPicPr>
          <p:cNvPr id="3076" name="Picture 4" descr="https://giokids.ru/wp-content/uploads/6/5/7/65793b35c3186f74b36a73d6e15ad59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09" y="2667744"/>
            <a:ext cx="3173474" cy="3338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47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57000">
              <a:schemeClr val="accent4">
                <a:lumMod val="40000"/>
                <a:lumOff val="60000"/>
              </a:schemeClr>
            </a:gs>
            <a:gs pos="100000">
              <a:schemeClr val="accent6">
                <a:lumMod val="30000"/>
                <a:lumOff val="70000"/>
                <a:alpha val="94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амплификации развития 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043" y="1321904"/>
            <a:ext cx="10707757" cy="4855059"/>
          </a:xfrm>
        </p:spPr>
        <p:txBody>
          <a:bodyPr>
            <a:normAutofit fontScale="62500" lnSpcReduction="20000"/>
          </a:bodyPr>
          <a:lstStyle/>
          <a:p>
            <a:r>
              <a:rPr lang="ru-RU" b="1" i="1" dirty="0"/>
              <a:t>Амплификация развития </a:t>
            </a:r>
            <a:r>
              <a:rPr lang="ru-RU" dirty="0"/>
              <a:t>– это расширение возможностей развития психики ребёнка-дошкольника за счёт максимального развития всех специфически детских видов деятельности, в результате чего происходит не только интеллектуальное, но и личностное развитие ребёнка.</a:t>
            </a:r>
          </a:p>
          <a:p>
            <a:r>
              <a:rPr lang="ru-RU" dirty="0"/>
              <a:t>Основоположником одной из самых распространенных отечественных дошкольных психологий является А. В. Запорожец. Он сформулировал главные принципы и обозначил, что амплификация – это концепция детского развития, которая основана не на принудительном стимулировании ребенка, а на его обогащении за счет полноценного проживания определенного возрастного периода. Запорожец считал, что детская амплификация – это комплекс действий, направленных на развитие собственного потенциала ребенка. При этом он понимал, что ресурсы у малышей разной возрастной категории отличаются, а потому с ними нужно по-разному взаимодействовать. В его теории сформулирована мысль о том, что детей нельзя подгонять в их становлении, недопустимо форсировать их социализацию, взросление, умственный, эмоциональный и личностный рост.</a:t>
            </a:r>
          </a:p>
          <a:p>
            <a:r>
              <a:rPr lang="ru-RU" dirty="0"/>
              <a:t>Нужно создавать условия, способствующие гармоничному развитию маленького человека. Идеальный метод амплификации – это изучение мира через игру, а также познание окружающей среды с помощью расширения культурного кругозора ребенка, поощрения его общения со сверстниками и взрослыми</a:t>
            </a:r>
            <a:r>
              <a:rPr lang="ru-RU" dirty="0" smtClean="0"/>
              <a:t>.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Предметы-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амплификаторы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/>
              <a:t>– это предметы и материалы, обеспечивающие амплификацию детского развития, </a:t>
            </a:r>
            <a:r>
              <a:rPr lang="ru-RU" dirty="0" err="1"/>
              <a:t>т.е</a:t>
            </a:r>
            <a:r>
              <a:rPr lang="ru-RU" dirty="0"/>
              <a:t> максимальное обогащают специфические детские виды деятельности (игровую, практическую и изобразительную, общение) </a:t>
            </a:r>
            <a:r>
              <a:rPr lang="ru-RU" b="1" i="1" dirty="0"/>
              <a:t>Вектор амплификации </a:t>
            </a:r>
            <a:r>
              <a:rPr lang="ru-RU" dirty="0"/>
              <a:t>понимается как ведущая педагогическая линия, интегрирующая основные направления развития ребенка в образовательной среде и связанной с расширением социокультурного опыта детей.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969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57000">
              <a:schemeClr val="accent4">
                <a:lumMod val="40000"/>
                <a:lumOff val="60000"/>
              </a:schemeClr>
            </a:gs>
            <a:gs pos="100000">
              <a:schemeClr val="accent6">
                <a:lumMod val="30000"/>
                <a:lumOff val="70000"/>
                <a:alpha val="94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3127" y="146987"/>
            <a:ext cx="3177310" cy="38792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частного к общему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99645" y="218309"/>
            <a:ext cx="11039764" cy="665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ou1.tav.obr55.ru/files/2022/06/item_132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68" b="8761"/>
          <a:stretch/>
        </p:blipFill>
        <p:spPr bwMode="auto">
          <a:xfrm flipH="1">
            <a:off x="3896943" y="1848549"/>
            <a:ext cx="3937325" cy="255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97326" y="500678"/>
            <a:ext cx="12020879" cy="342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чего начинается любовь к Родине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патриотизм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целом в раннем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детстве (любовь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семье, живому, природе,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дет.саду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городу, стране) 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101001" y="3285453"/>
            <a:ext cx="288245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Салфетку сложить пополам (от большого к маленькому)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99687" y="996023"/>
            <a:ext cx="984537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   инновационных арт –практик по программе «Теремок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Акварель по мокрому», «Витраж», «Яркие следы», «С поваренной солью»,  выкладывание цветным рисом, аппликация из бумаги и т.д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2581" y="1754045"/>
            <a:ext cx="29199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коврографом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88514" y="2332217"/>
            <a:ext cx="2919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конструкторами, кубиками,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мозайкой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32491" y="3272044"/>
            <a:ext cx="3118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тему патриотизма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10403" y="4168149"/>
            <a:ext cx="3032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(посмотреть где развеваются флаги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нанесены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символы государства)</a:t>
            </a:r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569316" y="4314181"/>
            <a:ext cx="5234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Салфетка в виде флага   - предмет-</a:t>
            </a:r>
            <a:r>
              <a:rPr lang="ru-RU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амплификатор</a:t>
            </a:r>
            <a:endParaRPr lang="ru-RU" sz="1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543314" y="2232667"/>
            <a:ext cx="334366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Салфетки из разных тканей (по форме, прозрачности, легкие,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плотные, гладкие, ворсистые 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13054" y="5934670"/>
            <a:ext cx="11870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предмета-</a:t>
            </a:r>
            <a:r>
              <a:rPr lang="ru-RU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амплификатора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можно использовать любой предмет или тему, согласно возрасту, как по спирали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нанизывая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составляющие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темы. В этом состоит вариативность </a:t>
            </a:r>
            <a:r>
              <a:rPr lang="ru-RU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приминения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490908" y="5114946"/>
            <a:ext cx="39314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Свернуть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салфетку в комочек, сделать разные формы(сердечко, мячик,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цветочек). </a:t>
            </a:r>
            <a:endParaRPr lang="ru-RU" sz="1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669277" y="4918820"/>
            <a:ext cx="19262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Свернуть в рулон, проиграть разные варианты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636962" y="4141758"/>
            <a:ext cx="2328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из квадрата в треугольник, применение в быту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2864792" y="2500022"/>
            <a:ext cx="840509" cy="3009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2721631" y="3372857"/>
            <a:ext cx="840509" cy="3009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20420602">
            <a:off x="2841390" y="4401874"/>
            <a:ext cx="840509" cy="3009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2790013" y="1811698"/>
            <a:ext cx="840509" cy="3009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16200000">
            <a:off x="4485282" y="4733625"/>
            <a:ext cx="359889" cy="3411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10800000">
            <a:off x="8175468" y="2589995"/>
            <a:ext cx="363317" cy="296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10800000">
            <a:off x="8216708" y="3377549"/>
            <a:ext cx="742162" cy="296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12081486">
            <a:off x="8245993" y="4464270"/>
            <a:ext cx="467257" cy="2579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 rot="16200000">
            <a:off x="6983725" y="4692067"/>
            <a:ext cx="359889" cy="3411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5783975" y="1546357"/>
            <a:ext cx="323790" cy="2949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18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6614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салфетками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86" y="908277"/>
            <a:ext cx="5019819" cy="4578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75" y="1713296"/>
            <a:ext cx="6400800" cy="4793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929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4827" y="67546"/>
            <a:ext cx="10515600" cy="42920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Патриотические уголки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43" y="462012"/>
            <a:ext cx="3582966" cy="279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504" y="430937"/>
            <a:ext cx="3792353" cy="2762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052" y="365126"/>
            <a:ext cx="3858930" cy="2894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3" y="3525353"/>
            <a:ext cx="4314641" cy="3144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628" y="3592730"/>
            <a:ext cx="3051209" cy="2988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2592" y="3525353"/>
            <a:ext cx="4237389" cy="3144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504" y="462012"/>
            <a:ext cx="3792353" cy="2762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904" y="614412"/>
            <a:ext cx="3792353" cy="2762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747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597</TotalTime>
  <Words>444</Words>
  <Application>Microsoft Office PowerPoint</Application>
  <PresentationFormat>Широкоэкранный</PresentationFormat>
  <Paragraphs>54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Принцип амплификации при развитии патриотизма у детей раннего возраста  от 1 года до 3 лет</vt:lpstr>
      <vt:lpstr>С чего начинается патриотизм в раннем возрасте ?</vt:lpstr>
      <vt:lpstr>Презентация PowerPoint</vt:lpstr>
      <vt:lpstr>Презентация PowerPoint</vt:lpstr>
      <vt:lpstr>Кукла-пеленашка </vt:lpstr>
      <vt:lpstr>Принцип амплификации развития </vt:lpstr>
      <vt:lpstr>От частного к общему</vt:lpstr>
      <vt:lpstr>Работа с салфетками</vt:lpstr>
      <vt:lpstr>Патриотические уголки</vt:lpstr>
      <vt:lpstr>   Использование    инновационных арт –практик по программе «Теремок»:                                                                                                                                                                                                           «Акварель по мокрому», «Витраж», «Яркие следы», «С поваренной солью», выкладывание цветным рисом, аппликация из бумаги и т.д.                                                                                                                                                                                                                            ,  </vt:lpstr>
      <vt:lpstr>Работа с коврографом</vt:lpstr>
      <vt:lpstr>Работа с конструкторами, кубиками, мозайкой</vt:lpstr>
      <vt:lpstr>Выводы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Принцип амплификации при развитии патриотизма у детей раннего возраста  от 1 года до 2 лет</dc:title>
  <dc:creator>Лариса</dc:creator>
  <cp:lastModifiedBy>Лариса</cp:lastModifiedBy>
  <cp:revision>80</cp:revision>
  <dcterms:created xsi:type="dcterms:W3CDTF">2022-09-03T16:55:36Z</dcterms:created>
  <dcterms:modified xsi:type="dcterms:W3CDTF">2023-04-20T17:48:41Z</dcterms:modified>
</cp:coreProperties>
</file>